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690-FAE4-4EC9-A0BB-FC245DD0C935}" type="datetimeFigureOut">
              <a:rPr lang="es-AR" smtClean="0"/>
              <a:t>3/8/2020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0D1E-9179-43C8-91C9-6980A9DF83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99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690-FAE4-4EC9-A0BB-FC245DD0C935}" type="datetimeFigureOut">
              <a:rPr lang="es-AR" smtClean="0"/>
              <a:t>3/8/2020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0D1E-9179-43C8-91C9-6980A9DF83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46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690-FAE4-4EC9-A0BB-FC245DD0C935}" type="datetimeFigureOut">
              <a:rPr lang="es-AR" smtClean="0"/>
              <a:t>3/8/2020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0D1E-9179-43C8-91C9-6980A9DF83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33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690-FAE4-4EC9-A0BB-FC245DD0C935}" type="datetimeFigureOut">
              <a:rPr lang="es-AR" smtClean="0"/>
              <a:t>3/8/2020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0D1E-9179-43C8-91C9-6980A9DF83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629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690-FAE4-4EC9-A0BB-FC245DD0C935}" type="datetimeFigureOut">
              <a:rPr lang="es-AR" smtClean="0"/>
              <a:t>3/8/2020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0D1E-9179-43C8-91C9-6980A9DF83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646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690-FAE4-4EC9-A0BB-FC245DD0C935}" type="datetimeFigureOut">
              <a:rPr lang="es-AR" smtClean="0"/>
              <a:t>3/8/2020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0D1E-9179-43C8-91C9-6980A9DF83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652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690-FAE4-4EC9-A0BB-FC245DD0C935}" type="datetimeFigureOut">
              <a:rPr lang="es-AR" smtClean="0"/>
              <a:t>3/8/2020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0D1E-9179-43C8-91C9-6980A9DF83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667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690-FAE4-4EC9-A0BB-FC245DD0C935}" type="datetimeFigureOut">
              <a:rPr lang="es-AR" smtClean="0"/>
              <a:t>3/8/2020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0D1E-9179-43C8-91C9-6980A9DF83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24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690-FAE4-4EC9-A0BB-FC245DD0C935}" type="datetimeFigureOut">
              <a:rPr lang="es-AR" smtClean="0"/>
              <a:t>3/8/2020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0D1E-9179-43C8-91C9-6980A9DF83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068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690-FAE4-4EC9-A0BB-FC245DD0C935}" type="datetimeFigureOut">
              <a:rPr lang="es-AR" smtClean="0"/>
              <a:t>3/8/2020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0D1E-9179-43C8-91C9-6980A9DF83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249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B690-FAE4-4EC9-A0BB-FC245DD0C935}" type="datetimeFigureOut">
              <a:rPr lang="es-AR" smtClean="0"/>
              <a:t>3/8/2020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0D1E-9179-43C8-91C9-6980A9DF83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18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AB690-FAE4-4EC9-A0BB-FC245DD0C935}" type="datetimeFigureOut">
              <a:rPr lang="es-AR" smtClean="0"/>
              <a:t>3/8/2020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00D1E-9179-43C8-91C9-6980A9DF83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112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>
            <a:extLst>
              <a:ext uri="{FF2B5EF4-FFF2-40B4-BE49-F238E27FC236}">
                <a16:creationId xmlns:a16="http://schemas.microsoft.com/office/drawing/2014/main" id="{9EB312CE-70DE-401C-B7CC-6F831C1B2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1" t="12038" r="10381" b="14927"/>
          <a:stretch/>
        </p:blipFill>
        <p:spPr bwMode="auto">
          <a:xfrm>
            <a:off x="325292" y="261734"/>
            <a:ext cx="2959524" cy="9794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FC6605A-733A-4FA1-AB04-0759B0473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043947"/>
              </p:ext>
            </p:extLst>
          </p:nvPr>
        </p:nvGraphicFramePr>
        <p:xfrm>
          <a:off x="3546764" y="626786"/>
          <a:ext cx="6033944" cy="30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33944">
                  <a:extLst>
                    <a:ext uri="{9D8B030D-6E8A-4147-A177-3AD203B41FA5}">
                      <a16:colId xmlns:a16="http://schemas.microsoft.com/office/drawing/2014/main" val="342219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s-AR" sz="2000" dirty="0">
                          <a:solidFill>
                            <a:schemeClr val="tx1"/>
                          </a:solidFill>
                          <a:effectLst/>
                        </a:rPr>
                        <a:t>SERVICIOS Y DESARROLLOS A LA MEDIDA DEL CLIENTE</a:t>
                      </a:r>
                      <a:endParaRPr lang="es-AR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820722"/>
                  </a:ext>
                </a:extLst>
              </a:tr>
            </a:tbl>
          </a:graphicData>
        </a:graphic>
      </p:graphicFrame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4DC8BDF-643C-473B-8AD4-2E1059757358}"/>
              </a:ext>
            </a:extLst>
          </p:cNvPr>
          <p:cNvCxnSpPr/>
          <p:nvPr/>
        </p:nvCxnSpPr>
        <p:spPr>
          <a:xfrm>
            <a:off x="3629892" y="1047257"/>
            <a:ext cx="5805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B2087FB-4D70-4470-8CBA-BCCC17C39562}"/>
              </a:ext>
            </a:extLst>
          </p:cNvPr>
          <p:cNvSpPr txBox="1"/>
          <p:nvPr/>
        </p:nvSpPr>
        <p:spPr>
          <a:xfrm>
            <a:off x="1011381" y="1491311"/>
            <a:ext cx="7883237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FF0000"/>
                </a:solidFill>
              </a:rPr>
              <a:t>VERIFICAR ANTES DE TRANSPORTAR:</a:t>
            </a:r>
          </a:p>
          <a:p>
            <a:endParaRPr lang="es-AR" sz="2400" dirty="0"/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400" dirty="0"/>
              <a:t>RETIRAR GABINETE PORTA EPP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400" dirty="0"/>
              <a:t>LA CANTIDAD DE LÍQUIDO EN EL INTERIOR DE LA PLANTA NO DEBE SUPERAR LOS 1000 LITROS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400" dirty="0"/>
              <a:t>LOS TANQUES DE ÁCIDO DEBE CONTENER SOLO EL FONDO MUERTO (APROX 1000 LITROS CADA UNO)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400" dirty="0"/>
              <a:t>LOS TENSORES DE AJUSTE SUPERIOR DE LOS TANQUES DEBEN ESTAR BIEN TENSOS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400" dirty="0"/>
              <a:t>SE DEBE IZAR LA PLANTA ÚNICAMENTE DE ESTE EXTREMO (OPUESTO AL MANIFOLD)</a:t>
            </a:r>
          </a:p>
        </p:txBody>
      </p:sp>
    </p:spTree>
    <p:extLst>
      <p:ext uri="{BB962C8B-B14F-4D97-AF65-F5344CB8AC3E}">
        <p14:creationId xmlns:p14="http://schemas.microsoft.com/office/powerpoint/2010/main" val="1912375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76</Words>
  <Application>Microsoft Office PowerPoint</Application>
  <PresentationFormat>A4 (210 x 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Giannini</dc:creator>
  <cp:lastModifiedBy>Martin Giannini</cp:lastModifiedBy>
  <cp:revision>4</cp:revision>
  <dcterms:created xsi:type="dcterms:W3CDTF">2020-08-03T14:20:37Z</dcterms:created>
  <dcterms:modified xsi:type="dcterms:W3CDTF">2020-08-03T15:09:11Z</dcterms:modified>
</cp:coreProperties>
</file>