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2" r:id="rId5"/>
    <p:sldId id="260" r:id="rId6"/>
    <p:sldId id="263" r:id="rId7"/>
    <p:sldId id="261" r:id="rId8"/>
    <p:sldId id="267" r:id="rId9"/>
    <p:sldId id="272" r:id="rId10"/>
    <p:sldId id="271" r:id="rId11"/>
    <p:sldId id="269" r:id="rId12"/>
    <p:sldId id="270" r:id="rId13"/>
    <p:sldId id="268" r:id="rId14"/>
    <p:sldId id="273" r:id="rId15"/>
    <p:sldId id="274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775F55-1471-42F5-B7C5-2691D7789AC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D58F1FA-178D-4E60-B246-6AC36A430544}">
      <dgm:prSet/>
      <dgm:spPr/>
      <dgm:t>
        <a:bodyPr/>
        <a:lstStyle/>
        <a:p>
          <a:pPr>
            <a:defRPr cap="all"/>
          </a:pPr>
          <a:r>
            <a:rPr lang="en-US"/>
            <a:t>UI / GUI / HMI</a:t>
          </a:r>
        </a:p>
      </dgm:t>
    </dgm:pt>
    <dgm:pt modelId="{CB378C0B-ED8B-46F4-B3A2-7B80BA110F09}" type="parTrans" cxnId="{E1045AC6-855E-407E-ADEE-59C0A830CC33}">
      <dgm:prSet/>
      <dgm:spPr/>
      <dgm:t>
        <a:bodyPr/>
        <a:lstStyle/>
        <a:p>
          <a:endParaRPr lang="en-US"/>
        </a:p>
      </dgm:t>
    </dgm:pt>
    <dgm:pt modelId="{EF813BC9-5290-4F9F-84D2-12FFD5615466}" type="sibTrans" cxnId="{E1045AC6-855E-407E-ADEE-59C0A830CC33}">
      <dgm:prSet/>
      <dgm:spPr/>
      <dgm:t>
        <a:bodyPr/>
        <a:lstStyle/>
        <a:p>
          <a:endParaRPr lang="en-US"/>
        </a:p>
      </dgm:t>
    </dgm:pt>
    <dgm:pt modelId="{E9EEA8C9-01DF-4163-A387-AD94F54F4CF7}">
      <dgm:prSet/>
      <dgm:spPr/>
      <dgm:t>
        <a:bodyPr/>
        <a:lstStyle/>
        <a:p>
          <a:pPr>
            <a:defRPr cap="all"/>
          </a:pPr>
          <a:r>
            <a:rPr lang="en-US" dirty="0"/>
            <a:t>Development</a:t>
          </a:r>
        </a:p>
      </dgm:t>
    </dgm:pt>
    <dgm:pt modelId="{2B68F7AD-C395-4780-B065-1B5D925039D6}" type="parTrans" cxnId="{28418B80-8896-400F-A30C-DEFDBA9C24ED}">
      <dgm:prSet/>
      <dgm:spPr/>
      <dgm:t>
        <a:bodyPr/>
        <a:lstStyle/>
        <a:p>
          <a:endParaRPr lang="en-US"/>
        </a:p>
      </dgm:t>
    </dgm:pt>
    <dgm:pt modelId="{16C38BEF-CC5E-480A-AA50-82BF61A994CB}" type="sibTrans" cxnId="{28418B80-8896-400F-A30C-DEFDBA9C24ED}">
      <dgm:prSet/>
      <dgm:spPr/>
      <dgm:t>
        <a:bodyPr/>
        <a:lstStyle/>
        <a:p>
          <a:endParaRPr lang="en-US"/>
        </a:p>
      </dgm:t>
    </dgm:pt>
    <dgm:pt modelId="{94FE9984-C73F-4CFF-9F22-296EB7E483F1}">
      <dgm:prSet/>
      <dgm:spPr/>
      <dgm:t>
        <a:bodyPr/>
        <a:lstStyle/>
        <a:p>
          <a:pPr>
            <a:defRPr cap="all"/>
          </a:pPr>
          <a:r>
            <a:rPr lang="en-US"/>
            <a:t>Implement</a:t>
          </a:r>
        </a:p>
      </dgm:t>
    </dgm:pt>
    <dgm:pt modelId="{A5B86D66-0212-4B25-A59A-BD8C44C1B8EA}" type="parTrans" cxnId="{796A4448-F43F-45D2-AB0C-D52AB4A4CB24}">
      <dgm:prSet/>
      <dgm:spPr/>
      <dgm:t>
        <a:bodyPr/>
        <a:lstStyle/>
        <a:p>
          <a:endParaRPr lang="en-US"/>
        </a:p>
      </dgm:t>
    </dgm:pt>
    <dgm:pt modelId="{96896EF3-193C-41CD-AA9B-D701D946B0DA}" type="sibTrans" cxnId="{796A4448-F43F-45D2-AB0C-D52AB4A4CB24}">
      <dgm:prSet/>
      <dgm:spPr/>
      <dgm:t>
        <a:bodyPr/>
        <a:lstStyle/>
        <a:p>
          <a:endParaRPr lang="en-US"/>
        </a:p>
      </dgm:t>
    </dgm:pt>
    <dgm:pt modelId="{66A17ACF-7164-4B0F-A267-2FA54CB998C5}">
      <dgm:prSet/>
      <dgm:spPr/>
      <dgm:t>
        <a:bodyPr/>
        <a:lstStyle/>
        <a:p>
          <a:pPr>
            <a:defRPr cap="all"/>
          </a:pPr>
          <a:r>
            <a:rPr lang="en-US"/>
            <a:t>Edit</a:t>
          </a:r>
        </a:p>
      </dgm:t>
    </dgm:pt>
    <dgm:pt modelId="{A8098336-5BC9-4BC3-9862-8032019EB0BA}" type="parTrans" cxnId="{A633C163-3731-45FF-8D71-9A9F7E91FC89}">
      <dgm:prSet/>
      <dgm:spPr/>
      <dgm:t>
        <a:bodyPr/>
        <a:lstStyle/>
        <a:p>
          <a:endParaRPr lang="en-US"/>
        </a:p>
      </dgm:t>
    </dgm:pt>
    <dgm:pt modelId="{0FC8B770-177E-4D29-A7CE-B3577ABECDD0}" type="sibTrans" cxnId="{A633C163-3731-45FF-8D71-9A9F7E91FC89}">
      <dgm:prSet/>
      <dgm:spPr/>
      <dgm:t>
        <a:bodyPr/>
        <a:lstStyle/>
        <a:p>
          <a:endParaRPr lang="en-US"/>
        </a:p>
      </dgm:t>
    </dgm:pt>
    <dgm:pt modelId="{DAEACCD4-8165-46AB-AED2-F0B658BAA773}">
      <dgm:prSet/>
      <dgm:spPr/>
      <dgm:t>
        <a:bodyPr/>
        <a:lstStyle/>
        <a:p>
          <a:pPr>
            <a:defRPr cap="all"/>
          </a:pPr>
          <a:r>
            <a:rPr lang="en-US"/>
            <a:t>Test</a:t>
          </a:r>
        </a:p>
      </dgm:t>
    </dgm:pt>
    <dgm:pt modelId="{651BFA40-241F-46E3-B08B-85C40E6752BC}" type="parTrans" cxnId="{1EF3DB67-244F-476E-9F11-69E6F8E44F4A}">
      <dgm:prSet/>
      <dgm:spPr/>
      <dgm:t>
        <a:bodyPr/>
        <a:lstStyle/>
        <a:p>
          <a:endParaRPr lang="en-US"/>
        </a:p>
      </dgm:t>
    </dgm:pt>
    <dgm:pt modelId="{293EDFA6-8E3A-4039-94F9-23D4BD7AF777}" type="sibTrans" cxnId="{1EF3DB67-244F-476E-9F11-69E6F8E44F4A}">
      <dgm:prSet/>
      <dgm:spPr/>
      <dgm:t>
        <a:bodyPr/>
        <a:lstStyle/>
        <a:p>
          <a:endParaRPr lang="en-US"/>
        </a:p>
      </dgm:t>
    </dgm:pt>
    <dgm:pt modelId="{C4F14BE4-B383-4135-897C-753C6FB2749C}">
      <dgm:prSet/>
      <dgm:spPr/>
      <dgm:t>
        <a:bodyPr/>
        <a:lstStyle/>
        <a:p>
          <a:pPr>
            <a:defRPr cap="all"/>
          </a:pPr>
          <a:r>
            <a:rPr lang="en-US"/>
            <a:t>Run</a:t>
          </a:r>
        </a:p>
      </dgm:t>
    </dgm:pt>
    <dgm:pt modelId="{4A695166-0626-4A0E-B32A-C11F4C0D25FA}" type="parTrans" cxnId="{158A5BFD-1127-4284-91B8-785781769901}">
      <dgm:prSet/>
      <dgm:spPr/>
      <dgm:t>
        <a:bodyPr/>
        <a:lstStyle/>
        <a:p>
          <a:endParaRPr lang="en-US"/>
        </a:p>
      </dgm:t>
    </dgm:pt>
    <dgm:pt modelId="{1315DD35-515E-4720-9BC4-4E314D79FBD3}" type="sibTrans" cxnId="{158A5BFD-1127-4284-91B8-785781769901}">
      <dgm:prSet/>
      <dgm:spPr/>
      <dgm:t>
        <a:bodyPr/>
        <a:lstStyle/>
        <a:p>
          <a:endParaRPr lang="en-US"/>
        </a:p>
      </dgm:t>
    </dgm:pt>
    <dgm:pt modelId="{0A4CB9E7-2907-4AC2-9E7D-284E96B9DE98}">
      <dgm:prSet/>
      <dgm:spPr/>
      <dgm:t>
        <a:bodyPr/>
        <a:lstStyle/>
        <a:p>
          <a:pPr>
            <a:defRPr cap="all"/>
          </a:pPr>
          <a:r>
            <a:rPr lang="en-US"/>
            <a:t>Debug</a:t>
          </a:r>
        </a:p>
      </dgm:t>
    </dgm:pt>
    <dgm:pt modelId="{4C35E465-F449-419B-AF3A-82A213136879}" type="parTrans" cxnId="{AD1CB3F9-727A-4AC7-A2A6-07264FF9F45D}">
      <dgm:prSet/>
      <dgm:spPr/>
      <dgm:t>
        <a:bodyPr/>
        <a:lstStyle/>
        <a:p>
          <a:endParaRPr lang="en-US"/>
        </a:p>
      </dgm:t>
    </dgm:pt>
    <dgm:pt modelId="{54303614-B74E-41AA-B7AC-99F28030C2F6}" type="sibTrans" cxnId="{AD1CB3F9-727A-4AC7-A2A6-07264FF9F45D}">
      <dgm:prSet/>
      <dgm:spPr/>
      <dgm:t>
        <a:bodyPr/>
        <a:lstStyle/>
        <a:p>
          <a:endParaRPr lang="en-US"/>
        </a:p>
      </dgm:t>
    </dgm:pt>
    <dgm:pt modelId="{A777DA5E-0BFD-4D0D-8FFB-00538FF8CE35}" type="pres">
      <dgm:prSet presAssocID="{42775F55-1471-42F5-B7C5-2691D7789ACE}" presName="root" presStyleCnt="0">
        <dgm:presLayoutVars>
          <dgm:dir/>
          <dgm:resizeHandles val="exact"/>
        </dgm:presLayoutVars>
      </dgm:prSet>
      <dgm:spPr/>
    </dgm:pt>
    <dgm:pt modelId="{F66D28A6-3AC5-4E24-AA8B-B326CADABCDF}" type="pres">
      <dgm:prSet presAssocID="{0D58F1FA-178D-4E60-B246-6AC36A430544}" presName="compNode" presStyleCnt="0"/>
      <dgm:spPr/>
    </dgm:pt>
    <dgm:pt modelId="{9EC56BC1-FE3F-40AF-98D1-C21309357D75}" type="pres">
      <dgm:prSet presAssocID="{0D58F1FA-178D-4E60-B246-6AC36A430544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4A607375-CF90-4B12-8FF3-C5BD82DCF343}" type="pres">
      <dgm:prSet presAssocID="{0D58F1FA-178D-4E60-B246-6AC36A43054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AB4AD56-FF62-412A-AD3B-1188CE86DDF0}" type="pres">
      <dgm:prSet presAssocID="{0D58F1FA-178D-4E60-B246-6AC36A430544}" presName="spaceRect" presStyleCnt="0"/>
      <dgm:spPr/>
    </dgm:pt>
    <dgm:pt modelId="{523339B9-1782-4012-988E-5E906AEEA623}" type="pres">
      <dgm:prSet presAssocID="{0D58F1FA-178D-4E60-B246-6AC36A430544}" presName="textRect" presStyleLbl="revTx" presStyleIdx="0" presStyleCnt="7">
        <dgm:presLayoutVars>
          <dgm:chMax val="1"/>
          <dgm:chPref val="1"/>
        </dgm:presLayoutVars>
      </dgm:prSet>
      <dgm:spPr/>
    </dgm:pt>
    <dgm:pt modelId="{86553C4B-1B1E-4990-AC07-C45FAA2B643D}" type="pres">
      <dgm:prSet presAssocID="{EF813BC9-5290-4F9F-84D2-12FFD5615466}" presName="sibTrans" presStyleCnt="0"/>
      <dgm:spPr/>
    </dgm:pt>
    <dgm:pt modelId="{DBE8CF17-E283-4EB3-8B54-E713A4680FBB}" type="pres">
      <dgm:prSet presAssocID="{E9EEA8C9-01DF-4163-A387-AD94F54F4CF7}" presName="compNode" presStyleCnt="0"/>
      <dgm:spPr/>
    </dgm:pt>
    <dgm:pt modelId="{07F9CAF6-70AF-4882-A500-7F36F1A972FC}" type="pres">
      <dgm:prSet presAssocID="{E9EEA8C9-01DF-4163-A387-AD94F54F4CF7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051AB722-DEF7-46D9-A15A-10E0C8D3E893}" type="pres">
      <dgm:prSet presAssocID="{E9EEA8C9-01DF-4163-A387-AD94F54F4CF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A2F2DB3-5346-4F40-AD88-42868B1AD677}" type="pres">
      <dgm:prSet presAssocID="{E9EEA8C9-01DF-4163-A387-AD94F54F4CF7}" presName="spaceRect" presStyleCnt="0"/>
      <dgm:spPr/>
    </dgm:pt>
    <dgm:pt modelId="{FF4818BB-D0D2-404E-86DF-B944C92F93A1}" type="pres">
      <dgm:prSet presAssocID="{E9EEA8C9-01DF-4163-A387-AD94F54F4CF7}" presName="textRect" presStyleLbl="revTx" presStyleIdx="1" presStyleCnt="7">
        <dgm:presLayoutVars>
          <dgm:chMax val="1"/>
          <dgm:chPref val="1"/>
        </dgm:presLayoutVars>
      </dgm:prSet>
      <dgm:spPr/>
    </dgm:pt>
    <dgm:pt modelId="{1D712635-4DBD-448C-B2D9-53C4ADA5F040}" type="pres">
      <dgm:prSet presAssocID="{16C38BEF-CC5E-480A-AA50-82BF61A994CB}" presName="sibTrans" presStyleCnt="0"/>
      <dgm:spPr/>
    </dgm:pt>
    <dgm:pt modelId="{87B3C905-8C1E-4311-9FEB-2D9589E11FA3}" type="pres">
      <dgm:prSet presAssocID="{94FE9984-C73F-4CFF-9F22-296EB7E483F1}" presName="compNode" presStyleCnt="0"/>
      <dgm:spPr/>
    </dgm:pt>
    <dgm:pt modelId="{77F0C913-CAB8-4C7B-961B-29F0E1CDCAD4}" type="pres">
      <dgm:prSet presAssocID="{94FE9984-C73F-4CFF-9F22-296EB7E483F1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6249E75E-4A2C-489E-AE81-39A4C3883477}" type="pres">
      <dgm:prSet presAssocID="{94FE9984-C73F-4CFF-9F22-296EB7E483F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0700FD3-278E-40CA-A609-119100769F7E}" type="pres">
      <dgm:prSet presAssocID="{94FE9984-C73F-4CFF-9F22-296EB7E483F1}" presName="spaceRect" presStyleCnt="0"/>
      <dgm:spPr/>
    </dgm:pt>
    <dgm:pt modelId="{DEA9E8B4-F80E-447E-BE09-9A55E12ABC86}" type="pres">
      <dgm:prSet presAssocID="{94FE9984-C73F-4CFF-9F22-296EB7E483F1}" presName="textRect" presStyleLbl="revTx" presStyleIdx="2" presStyleCnt="7">
        <dgm:presLayoutVars>
          <dgm:chMax val="1"/>
          <dgm:chPref val="1"/>
        </dgm:presLayoutVars>
      </dgm:prSet>
      <dgm:spPr/>
    </dgm:pt>
    <dgm:pt modelId="{23FA1041-F347-4D58-8AB1-20C1B827A18E}" type="pres">
      <dgm:prSet presAssocID="{96896EF3-193C-41CD-AA9B-D701D946B0DA}" presName="sibTrans" presStyleCnt="0"/>
      <dgm:spPr/>
    </dgm:pt>
    <dgm:pt modelId="{26E86584-4DE5-457E-BC03-9A70500B0F50}" type="pres">
      <dgm:prSet presAssocID="{66A17ACF-7164-4B0F-A267-2FA54CB998C5}" presName="compNode" presStyleCnt="0"/>
      <dgm:spPr/>
    </dgm:pt>
    <dgm:pt modelId="{7E3067CC-E0C7-477C-9BF1-A12234EFE590}" type="pres">
      <dgm:prSet presAssocID="{66A17ACF-7164-4B0F-A267-2FA54CB998C5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A92AD1F-3F84-49B4-98D6-024F00D771D1}" type="pres">
      <dgm:prSet presAssocID="{66A17ACF-7164-4B0F-A267-2FA54CB998C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4DB5B260-22D7-4ABA-A4D4-C638BFA40B4E}" type="pres">
      <dgm:prSet presAssocID="{66A17ACF-7164-4B0F-A267-2FA54CB998C5}" presName="spaceRect" presStyleCnt="0"/>
      <dgm:spPr/>
    </dgm:pt>
    <dgm:pt modelId="{0EF5A3C0-A427-489C-ABFB-BA1ADE4ADE21}" type="pres">
      <dgm:prSet presAssocID="{66A17ACF-7164-4B0F-A267-2FA54CB998C5}" presName="textRect" presStyleLbl="revTx" presStyleIdx="3" presStyleCnt="7">
        <dgm:presLayoutVars>
          <dgm:chMax val="1"/>
          <dgm:chPref val="1"/>
        </dgm:presLayoutVars>
      </dgm:prSet>
      <dgm:spPr/>
    </dgm:pt>
    <dgm:pt modelId="{84848D21-8D09-47E0-BDA2-290D2E8743A9}" type="pres">
      <dgm:prSet presAssocID="{0FC8B770-177E-4D29-A7CE-B3577ABECDD0}" presName="sibTrans" presStyleCnt="0"/>
      <dgm:spPr/>
    </dgm:pt>
    <dgm:pt modelId="{FB84B24C-36B4-4FA9-B4C3-EB4D732E9414}" type="pres">
      <dgm:prSet presAssocID="{DAEACCD4-8165-46AB-AED2-F0B658BAA773}" presName="compNode" presStyleCnt="0"/>
      <dgm:spPr/>
    </dgm:pt>
    <dgm:pt modelId="{43418853-0A80-4A6B-807A-27957100A42B}" type="pres">
      <dgm:prSet presAssocID="{DAEACCD4-8165-46AB-AED2-F0B658BAA773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6D665EC0-E73B-4CA3-A45C-6702CACC738F}" type="pres">
      <dgm:prSet presAssocID="{DAEACCD4-8165-46AB-AED2-F0B658BAA77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A82D1DD-E5E2-4E43-B93C-3B6B51686B6D}" type="pres">
      <dgm:prSet presAssocID="{DAEACCD4-8165-46AB-AED2-F0B658BAA773}" presName="spaceRect" presStyleCnt="0"/>
      <dgm:spPr/>
    </dgm:pt>
    <dgm:pt modelId="{477280D7-8600-43D7-BF0E-AE8FDA28B5B3}" type="pres">
      <dgm:prSet presAssocID="{DAEACCD4-8165-46AB-AED2-F0B658BAA773}" presName="textRect" presStyleLbl="revTx" presStyleIdx="4" presStyleCnt="7">
        <dgm:presLayoutVars>
          <dgm:chMax val="1"/>
          <dgm:chPref val="1"/>
        </dgm:presLayoutVars>
      </dgm:prSet>
      <dgm:spPr/>
    </dgm:pt>
    <dgm:pt modelId="{2907EE91-0AD3-4F29-B4CB-774AFFDA1AD7}" type="pres">
      <dgm:prSet presAssocID="{293EDFA6-8E3A-4039-94F9-23D4BD7AF777}" presName="sibTrans" presStyleCnt="0"/>
      <dgm:spPr/>
    </dgm:pt>
    <dgm:pt modelId="{402999B6-214B-457E-88B6-D980B9CC561F}" type="pres">
      <dgm:prSet presAssocID="{C4F14BE4-B383-4135-897C-753C6FB2749C}" presName="compNode" presStyleCnt="0"/>
      <dgm:spPr/>
    </dgm:pt>
    <dgm:pt modelId="{EC320725-E15E-4E66-ABE8-AF207297B92A}" type="pres">
      <dgm:prSet presAssocID="{C4F14BE4-B383-4135-897C-753C6FB2749C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CB54966-0C7F-4E62-98B3-0CE114396763}" type="pres">
      <dgm:prSet presAssocID="{C4F14BE4-B383-4135-897C-753C6FB2749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F2B43483-74E2-42FC-BC18-B98A9C00CFD4}" type="pres">
      <dgm:prSet presAssocID="{C4F14BE4-B383-4135-897C-753C6FB2749C}" presName="spaceRect" presStyleCnt="0"/>
      <dgm:spPr/>
    </dgm:pt>
    <dgm:pt modelId="{D7C2DC1F-2CE6-4A3F-A4A3-68C0D087195F}" type="pres">
      <dgm:prSet presAssocID="{C4F14BE4-B383-4135-897C-753C6FB2749C}" presName="textRect" presStyleLbl="revTx" presStyleIdx="5" presStyleCnt="7">
        <dgm:presLayoutVars>
          <dgm:chMax val="1"/>
          <dgm:chPref val="1"/>
        </dgm:presLayoutVars>
      </dgm:prSet>
      <dgm:spPr/>
    </dgm:pt>
    <dgm:pt modelId="{26AF88CD-A145-4608-9C91-0E1F08BE4F78}" type="pres">
      <dgm:prSet presAssocID="{1315DD35-515E-4720-9BC4-4E314D79FBD3}" presName="sibTrans" presStyleCnt="0"/>
      <dgm:spPr/>
    </dgm:pt>
    <dgm:pt modelId="{EBAF8B35-318A-4ECD-8355-F0F85DDB3CD4}" type="pres">
      <dgm:prSet presAssocID="{0A4CB9E7-2907-4AC2-9E7D-284E96B9DE98}" presName="compNode" presStyleCnt="0"/>
      <dgm:spPr/>
    </dgm:pt>
    <dgm:pt modelId="{6084B5A9-029F-4A76-8D32-4C7AF092A204}" type="pres">
      <dgm:prSet presAssocID="{0A4CB9E7-2907-4AC2-9E7D-284E96B9DE98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68879BC-E849-457B-8E1C-8B61520F539D}" type="pres">
      <dgm:prSet presAssocID="{0A4CB9E7-2907-4AC2-9E7D-284E96B9DE9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6E382CFC-2BDE-4C34-AC71-42060D66D3BF}" type="pres">
      <dgm:prSet presAssocID="{0A4CB9E7-2907-4AC2-9E7D-284E96B9DE98}" presName="spaceRect" presStyleCnt="0"/>
      <dgm:spPr/>
    </dgm:pt>
    <dgm:pt modelId="{57EC1371-C222-4F53-8FCD-FF645863292B}" type="pres">
      <dgm:prSet presAssocID="{0A4CB9E7-2907-4AC2-9E7D-284E96B9DE98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9AE1E0B-AADB-4231-8A1F-94E35F08E66E}" type="presOf" srcId="{94FE9984-C73F-4CFF-9F22-296EB7E483F1}" destId="{DEA9E8B4-F80E-447E-BE09-9A55E12ABC86}" srcOrd="0" destOrd="0" presId="urn:microsoft.com/office/officeart/2018/5/layout/IconLeafLabelList"/>
    <dgm:cxn modelId="{796A4448-F43F-45D2-AB0C-D52AB4A4CB24}" srcId="{42775F55-1471-42F5-B7C5-2691D7789ACE}" destId="{94FE9984-C73F-4CFF-9F22-296EB7E483F1}" srcOrd="2" destOrd="0" parTransId="{A5B86D66-0212-4B25-A59A-BD8C44C1B8EA}" sibTransId="{96896EF3-193C-41CD-AA9B-D701D946B0DA}"/>
    <dgm:cxn modelId="{A633C163-3731-45FF-8D71-9A9F7E91FC89}" srcId="{42775F55-1471-42F5-B7C5-2691D7789ACE}" destId="{66A17ACF-7164-4B0F-A267-2FA54CB998C5}" srcOrd="3" destOrd="0" parTransId="{A8098336-5BC9-4BC3-9862-8032019EB0BA}" sibTransId="{0FC8B770-177E-4D29-A7CE-B3577ABECDD0}"/>
    <dgm:cxn modelId="{1EF3DB67-244F-476E-9F11-69E6F8E44F4A}" srcId="{42775F55-1471-42F5-B7C5-2691D7789ACE}" destId="{DAEACCD4-8165-46AB-AED2-F0B658BAA773}" srcOrd="4" destOrd="0" parTransId="{651BFA40-241F-46E3-B08B-85C40E6752BC}" sibTransId="{293EDFA6-8E3A-4039-94F9-23D4BD7AF777}"/>
    <dgm:cxn modelId="{9CF02E7C-F6DB-4B0D-97C8-3F21A34B12F7}" type="presOf" srcId="{42775F55-1471-42F5-B7C5-2691D7789ACE}" destId="{A777DA5E-0BFD-4D0D-8FFB-00538FF8CE35}" srcOrd="0" destOrd="0" presId="urn:microsoft.com/office/officeart/2018/5/layout/IconLeafLabelList"/>
    <dgm:cxn modelId="{28418B80-8896-400F-A30C-DEFDBA9C24ED}" srcId="{42775F55-1471-42F5-B7C5-2691D7789ACE}" destId="{E9EEA8C9-01DF-4163-A387-AD94F54F4CF7}" srcOrd="1" destOrd="0" parTransId="{2B68F7AD-C395-4780-B065-1B5D925039D6}" sibTransId="{16C38BEF-CC5E-480A-AA50-82BF61A994CB}"/>
    <dgm:cxn modelId="{E9B5EA8F-8A47-41BD-87C3-1134C6BCFA56}" type="presOf" srcId="{C4F14BE4-B383-4135-897C-753C6FB2749C}" destId="{D7C2DC1F-2CE6-4A3F-A4A3-68C0D087195F}" srcOrd="0" destOrd="0" presId="urn:microsoft.com/office/officeart/2018/5/layout/IconLeafLabelList"/>
    <dgm:cxn modelId="{E5DDACBB-FCDB-4320-B246-4964A4B468A2}" type="presOf" srcId="{0D58F1FA-178D-4E60-B246-6AC36A430544}" destId="{523339B9-1782-4012-988E-5E906AEEA623}" srcOrd="0" destOrd="0" presId="urn:microsoft.com/office/officeart/2018/5/layout/IconLeafLabelList"/>
    <dgm:cxn modelId="{E1045AC6-855E-407E-ADEE-59C0A830CC33}" srcId="{42775F55-1471-42F5-B7C5-2691D7789ACE}" destId="{0D58F1FA-178D-4E60-B246-6AC36A430544}" srcOrd="0" destOrd="0" parTransId="{CB378C0B-ED8B-46F4-B3A2-7B80BA110F09}" sibTransId="{EF813BC9-5290-4F9F-84D2-12FFD5615466}"/>
    <dgm:cxn modelId="{19846FD1-54E6-4F2A-AECB-E1281ECFF827}" type="presOf" srcId="{66A17ACF-7164-4B0F-A267-2FA54CB998C5}" destId="{0EF5A3C0-A427-489C-ABFB-BA1ADE4ADE21}" srcOrd="0" destOrd="0" presId="urn:microsoft.com/office/officeart/2018/5/layout/IconLeafLabelList"/>
    <dgm:cxn modelId="{EA236DF1-AB0C-4759-9617-7E8319C23D7F}" type="presOf" srcId="{DAEACCD4-8165-46AB-AED2-F0B658BAA773}" destId="{477280D7-8600-43D7-BF0E-AE8FDA28B5B3}" srcOrd="0" destOrd="0" presId="urn:microsoft.com/office/officeart/2018/5/layout/IconLeafLabelList"/>
    <dgm:cxn modelId="{1CDB5CF3-9150-47E3-A1AD-96583540F3D4}" type="presOf" srcId="{E9EEA8C9-01DF-4163-A387-AD94F54F4CF7}" destId="{FF4818BB-D0D2-404E-86DF-B944C92F93A1}" srcOrd="0" destOrd="0" presId="urn:microsoft.com/office/officeart/2018/5/layout/IconLeafLabelList"/>
    <dgm:cxn modelId="{726205F7-9CDA-4816-8D56-F1F57C5889FD}" type="presOf" srcId="{0A4CB9E7-2907-4AC2-9E7D-284E96B9DE98}" destId="{57EC1371-C222-4F53-8FCD-FF645863292B}" srcOrd="0" destOrd="0" presId="urn:microsoft.com/office/officeart/2018/5/layout/IconLeafLabelList"/>
    <dgm:cxn modelId="{AD1CB3F9-727A-4AC7-A2A6-07264FF9F45D}" srcId="{42775F55-1471-42F5-B7C5-2691D7789ACE}" destId="{0A4CB9E7-2907-4AC2-9E7D-284E96B9DE98}" srcOrd="6" destOrd="0" parTransId="{4C35E465-F449-419B-AF3A-82A213136879}" sibTransId="{54303614-B74E-41AA-B7AC-99F28030C2F6}"/>
    <dgm:cxn modelId="{158A5BFD-1127-4284-91B8-785781769901}" srcId="{42775F55-1471-42F5-B7C5-2691D7789ACE}" destId="{C4F14BE4-B383-4135-897C-753C6FB2749C}" srcOrd="5" destOrd="0" parTransId="{4A695166-0626-4A0E-B32A-C11F4C0D25FA}" sibTransId="{1315DD35-515E-4720-9BC4-4E314D79FBD3}"/>
    <dgm:cxn modelId="{039B7C8F-B397-45F9-8949-10CF2B2C0DA9}" type="presParOf" srcId="{A777DA5E-0BFD-4D0D-8FFB-00538FF8CE35}" destId="{F66D28A6-3AC5-4E24-AA8B-B326CADABCDF}" srcOrd="0" destOrd="0" presId="urn:microsoft.com/office/officeart/2018/5/layout/IconLeafLabelList"/>
    <dgm:cxn modelId="{9AA30213-DB66-403B-A16A-0D5203CFF9FA}" type="presParOf" srcId="{F66D28A6-3AC5-4E24-AA8B-B326CADABCDF}" destId="{9EC56BC1-FE3F-40AF-98D1-C21309357D75}" srcOrd="0" destOrd="0" presId="urn:microsoft.com/office/officeart/2018/5/layout/IconLeafLabelList"/>
    <dgm:cxn modelId="{8535D308-D9FC-4693-9C27-FB5CFED050E5}" type="presParOf" srcId="{F66D28A6-3AC5-4E24-AA8B-B326CADABCDF}" destId="{4A607375-CF90-4B12-8FF3-C5BD82DCF343}" srcOrd="1" destOrd="0" presId="urn:microsoft.com/office/officeart/2018/5/layout/IconLeafLabelList"/>
    <dgm:cxn modelId="{ED0E2AE7-1EB2-47A0-B4B1-9E833335EABA}" type="presParOf" srcId="{F66D28A6-3AC5-4E24-AA8B-B326CADABCDF}" destId="{CAB4AD56-FF62-412A-AD3B-1188CE86DDF0}" srcOrd="2" destOrd="0" presId="urn:microsoft.com/office/officeart/2018/5/layout/IconLeafLabelList"/>
    <dgm:cxn modelId="{E5C492B0-0281-471B-A800-612143335F18}" type="presParOf" srcId="{F66D28A6-3AC5-4E24-AA8B-B326CADABCDF}" destId="{523339B9-1782-4012-988E-5E906AEEA623}" srcOrd="3" destOrd="0" presId="urn:microsoft.com/office/officeart/2018/5/layout/IconLeafLabelList"/>
    <dgm:cxn modelId="{F059F304-1D4E-4D26-B249-94DF22092F3B}" type="presParOf" srcId="{A777DA5E-0BFD-4D0D-8FFB-00538FF8CE35}" destId="{86553C4B-1B1E-4990-AC07-C45FAA2B643D}" srcOrd="1" destOrd="0" presId="urn:microsoft.com/office/officeart/2018/5/layout/IconLeafLabelList"/>
    <dgm:cxn modelId="{EFB365E4-C15E-46CD-9091-B1A9B8FD25DA}" type="presParOf" srcId="{A777DA5E-0BFD-4D0D-8FFB-00538FF8CE35}" destId="{DBE8CF17-E283-4EB3-8B54-E713A4680FBB}" srcOrd="2" destOrd="0" presId="urn:microsoft.com/office/officeart/2018/5/layout/IconLeafLabelList"/>
    <dgm:cxn modelId="{2C4C18E4-AD83-4AC7-B17F-D29751CAC6DD}" type="presParOf" srcId="{DBE8CF17-E283-4EB3-8B54-E713A4680FBB}" destId="{07F9CAF6-70AF-4882-A500-7F36F1A972FC}" srcOrd="0" destOrd="0" presId="urn:microsoft.com/office/officeart/2018/5/layout/IconLeafLabelList"/>
    <dgm:cxn modelId="{8075F4D2-F70A-4FD8-930C-0345BE51FE06}" type="presParOf" srcId="{DBE8CF17-E283-4EB3-8B54-E713A4680FBB}" destId="{051AB722-DEF7-46D9-A15A-10E0C8D3E893}" srcOrd="1" destOrd="0" presId="urn:microsoft.com/office/officeart/2018/5/layout/IconLeafLabelList"/>
    <dgm:cxn modelId="{975F7A1D-E2FB-4E83-92F3-772F9DBB037B}" type="presParOf" srcId="{DBE8CF17-E283-4EB3-8B54-E713A4680FBB}" destId="{BA2F2DB3-5346-4F40-AD88-42868B1AD677}" srcOrd="2" destOrd="0" presId="urn:microsoft.com/office/officeart/2018/5/layout/IconLeafLabelList"/>
    <dgm:cxn modelId="{E16FA1AF-B716-47A0-AE6F-274FDF731B6D}" type="presParOf" srcId="{DBE8CF17-E283-4EB3-8B54-E713A4680FBB}" destId="{FF4818BB-D0D2-404E-86DF-B944C92F93A1}" srcOrd="3" destOrd="0" presId="urn:microsoft.com/office/officeart/2018/5/layout/IconLeafLabelList"/>
    <dgm:cxn modelId="{1DFDA2D6-B402-470E-82FF-B514DDDD9FC6}" type="presParOf" srcId="{A777DA5E-0BFD-4D0D-8FFB-00538FF8CE35}" destId="{1D712635-4DBD-448C-B2D9-53C4ADA5F040}" srcOrd="3" destOrd="0" presId="urn:microsoft.com/office/officeart/2018/5/layout/IconLeafLabelList"/>
    <dgm:cxn modelId="{95EEC344-E758-4A86-A514-B43C64FCC9C1}" type="presParOf" srcId="{A777DA5E-0BFD-4D0D-8FFB-00538FF8CE35}" destId="{87B3C905-8C1E-4311-9FEB-2D9589E11FA3}" srcOrd="4" destOrd="0" presId="urn:microsoft.com/office/officeart/2018/5/layout/IconLeafLabelList"/>
    <dgm:cxn modelId="{F2F1DB1A-B640-4090-A02E-8129113C998D}" type="presParOf" srcId="{87B3C905-8C1E-4311-9FEB-2D9589E11FA3}" destId="{77F0C913-CAB8-4C7B-961B-29F0E1CDCAD4}" srcOrd="0" destOrd="0" presId="urn:microsoft.com/office/officeart/2018/5/layout/IconLeafLabelList"/>
    <dgm:cxn modelId="{97F14E99-AF2D-4980-983B-A6DA94B41669}" type="presParOf" srcId="{87B3C905-8C1E-4311-9FEB-2D9589E11FA3}" destId="{6249E75E-4A2C-489E-AE81-39A4C3883477}" srcOrd="1" destOrd="0" presId="urn:microsoft.com/office/officeart/2018/5/layout/IconLeafLabelList"/>
    <dgm:cxn modelId="{AEAAE04F-E223-4602-89DF-A4FC41789BBD}" type="presParOf" srcId="{87B3C905-8C1E-4311-9FEB-2D9589E11FA3}" destId="{50700FD3-278E-40CA-A609-119100769F7E}" srcOrd="2" destOrd="0" presId="urn:microsoft.com/office/officeart/2018/5/layout/IconLeafLabelList"/>
    <dgm:cxn modelId="{C5FD4F91-DFFC-41C6-B50B-539C2DD89C85}" type="presParOf" srcId="{87B3C905-8C1E-4311-9FEB-2D9589E11FA3}" destId="{DEA9E8B4-F80E-447E-BE09-9A55E12ABC86}" srcOrd="3" destOrd="0" presId="urn:microsoft.com/office/officeart/2018/5/layout/IconLeafLabelList"/>
    <dgm:cxn modelId="{FF33BEE7-D2C5-4F7F-B287-B69F3A7E2454}" type="presParOf" srcId="{A777DA5E-0BFD-4D0D-8FFB-00538FF8CE35}" destId="{23FA1041-F347-4D58-8AB1-20C1B827A18E}" srcOrd="5" destOrd="0" presId="urn:microsoft.com/office/officeart/2018/5/layout/IconLeafLabelList"/>
    <dgm:cxn modelId="{83762842-CAFA-4C1E-A118-D9F0B1E4FA3B}" type="presParOf" srcId="{A777DA5E-0BFD-4D0D-8FFB-00538FF8CE35}" destId="{26E86584-4DE5-457E-BC03-9A70500B0F50}" srcOrd="6" destOrd="0" presId="urn:microsoft.com/office/officeart/2018/5/layout/IconLeafLabelList"/>
    <dgm:cxn modelId="{1DD894D9-48EA-4490-9594-330D8C70424B}" type="presParOf" srcId="{26E86584-4DE5-457E-BC03-9A70500B0F50}" destId="{7E3067CC-E0C7-477C-9BF1-A12234EFE590}" srcOrd="0" destOrd="0" presId="urn:microsoft.com/office/officeart/2018/5/layout/IconLeafLabelList"/>
    <dgm:cxn modelId="{947C50EC-B519-4FF8-8E2C-1597356C5041}" type="presParOf" srcId="{26E86584-4DE5-457E-BC03-9A70500B0F50}" destId="{7A92AD1F-3F84-49B4-98D6-024F00D771D1}" srcOrd="1" destOrd="0" presId="urn:microsoft.com/office/officeart/2018/5/layout/IconLeafLabelList"/>
    <dgm:cxn modelId="{11287A4D-0943-440B-A7CF-766FAD901B0D}" type="presParOf" srcId="{26E86584-4DE5-457E-BC03-9A70500B0F50}" destId="{4DB5B260-22D7-4ABA-A4D4-C638BFA40B4E}" srcOrd="2" destOrd="0" presId="urn:microsoft.com/office/officeart/2018/5/layout/IconLeafLabelList"/>
    <dgm:cxn modelId="{7D344E9C-D513-4A1B-9D27-481875224BCC}" type="presParOf" srcId="{26E86584-4DE5-457E-BC03-9A70500B0F50}" destId="{0EF5A3C0-A427-489C-ABFB-BA1ADE4ADE21}" srcOrd="3" destOrd="0" presId="urn:microsoft.com/office/officeart/2018/5/layout/IconLeafLabelList"/>
    <dgm:cxn modelId="{D78F8151-99FA-4F48-B0C8-67FD057A2B14}" type="presParOf" srcId="{A777DA5E-0BFD-4D0D-8FFB-00538FF8CE35}" destId="{84848D21-8D09-47E0-BDA2-290D2E8743A9}" srcOrd="7" destOrd="0" presId="urn:microsoft.com/office/officeart/2018/5/layout/IconLeafLabelList"/>
    <dgm:cxn modelId="{D3BCFAF7-4CB3-420C-9277-E3ECBEA78F40}" type="presParOf" srcId="{A777DA5E-0BFD-4D0D-8FFB-00538FF8CE35}" destId="{FB84B24C-36B4-4FA9-B4C3-EB4D732E9414}" srcOrd="8" destOrd="0" presId="urn:microsoft.com/office/officeart/2018/5/layout/IconLeafLabelList"/>
    <dgm:cxn modelId="{2860DD8C-00C2-4BAF-992C-0CBDD62041EA}" type="presParOf" srcId="{FB84B24C-36B4-4FA9-B4C3-EB4D732E9414}" destId="{43418853-0A80-4A6B-807A-27957100A42B}" srcOrd="0" destOrd="0" presId="urn:microsoft.com/office/officeart/2018/5/layout/IconLeafLabelList"/>
    <dgm:cxn modelId="{A63C97B3-FEF0-4FF4-A166-A57D1F1E4E7A}" type="presParOf" srcId="{FB84B24C-36B4-4FA9-B4C3-EB4D732E9414}" destId="{6D665EC0-E73B-4CA3-A45C-6702CACC738F}" srcOrd="1" destOrd="0" presId="urn:microsoft.com/office/officeart/2018/5/layout/IconLeafLabelList"/>
    <dgm:cxn modelId="{307DE51C-FE8B-4AE2-951D-CC009CE70F70}" type="presParOf" srcId="{FB84B24C-36B4-4FA9-B4C3-EB4D732E9414}" destId="{CA82D1DD-E5E2-4E43-B93C-3B6B51686B6D}" srcOrd="2" destOrd="0" presId="urn:microsoft.com/office/officeart/2018/5/layout/IconLeafLabelList"/>
    <dgm:cxn modelId="{FB592965-A49A-41DE-9CC1-34268D54387B}" type="presParOf" srcId="{FB84B24C-36B4-4FA9-B4C3-EB4D732E9414}" destId="{477280D7-8600-43D7-BF0E-AE8FDA28B5B3}" srcOrd="3" destOrd="0" presId="urn:microsoft.com/office/officeart/2018/5/layout/IconLeafLabelList"/>
    <dgm:cxn modelId="{A61908B9-5600-4696-8871-ACE972D25F1A}" type="presParOf" srcId="{A777DA5E-0BFD-4D0D-8FFB-00538FF8CE35}" destId="{2907EE91-0AD3-4F29-B4CB-774AFFDA1AD7}" srcOrd="9" destOrd="0" presId="urn:microsoft.com/office/officeart/2018/5/layout/IconLeafLabelList"/>
    <dgm:cxn modelId="{B43E988D-FD55-4B67-A051-7B55CFB629E2}" type="presParOf" srcId="{A777DA5E-0BFD-4D0D-8FFB-00538FF8CE35}" destId="{402999B6-214B-457E-88B6-D980B9CC561F}" srcOrd="10" destOrd="0" presId="urn:microsoft.com/office/officeart/2018/5/layout/IconLeafLabelList"/>
    <dgm:cxn modelId="{6AAF397E-5338-49A5-BC2D-B19046215A56}" type="presParOf" srcId="{402999B6-214B-457E-88B6-D980B9CC561F}" destId="{EC320725-E15E-4E66-ABE8-AF207297B92A}" srcOrd="0" destOrd="0" presId="urn:microsoft.com/office/officeart/2018/5/layout/IconLeafLabelList"/>
    <dgm:cxn modelId="{4C7CE4DB-F17C-48A1-B48B-3BFC210AF2A1}" type="presParOf" srcId="{402999B6-214B-457E-88B6-D980B9CC561F}" destId="{ECB54966-0C7F-4E62-98B3-0CE114396763}" srcOrd="1" destOrd="0" presId="urn:microsoft.com/office/officeart/2018/5/layout/IconLeafLabelList"/>
    <dgm:cxn modelId="{7F8D433C-D332-4B34-A077-7DD0C733169C}" type="presParOf" srcId="{402999B6-214B-457E-88B6-D980B9CC561F}" destId="{F2B43483-74E2-42FC-BC18-B98A9C00CFD4}" srcOrd="2" destOrd="0" presId="urn:microsoft.com/office/officeart/2018/5/layout/IconLeafLabelList"/>
    <dgm:cxn modelId="{BDEEDC8A-C01B-469E-9DD2-4114F2F3C789}" type="presParOf" srcId="{402999B6-214B-457E-88B6-D980B9CC561F}" destId="{D7C2DC1F-2CE6-4A3F-A4A3-68C0D087195F}" srcOrd="3" destOrd="0" presId="urn:microsoft.com/office/officeart/2018/5/layout/IconLeafLabelList"/>
    <dgm:cxn modelId="{628289BB-381D-40FC-B4C1-746182519AAE}" type="presParOf" srcId="{A777DA5E-0BFD-4D0D-8FFB-00538FF8CE35}" destId="{26AF88CD-A145-4608-9C91-0E1F08BE4F78}" srcOrd="11" destOrd="0" presId="urn:microsoft.com/office/officeart/2018/5/layout/IconLeafLabelList"/>
    <dgm:cxn modelId="{CA9722AF-53F0-45FB-A9AF-570FEFFA198B}" type="presParOf" srcId="{A777DA5E-0BFD-4D0D-8FFB-00538FF8CE35}" destId="{EBAF8B35-318A-4ECD-8355-F0F85DDB3CD4}" srcOrd="12" destOrd="0" presId="urn:microsoft.com/office/officeart/2018/5/layout/IconLeafLabelList"/>
    <dgm:cxn modelId="{17EA9B16-62DB-4F46-B46D-3CB47515D837}" type="presParOf" srcId="{EBAF8B35-318A-4ECD-8355-F0F85DDB3CD4}" destId="{6084B5A9-029F-4A76-8D32-4C7AF092A204}" srcOrd="0" destOrd="0" presId="urn:microsoft.com/office/officeart/2018/5/layout/IconLeafLabelList"/>
    <dgm:cxn modelId="{875A4240-7D2A-4F5C-A8E3-212DA5497C3D}" type="presParOf" srcId="{EBAF8B35-318A-4ECD-8355-F0F85DDB3CD4}" destId="{768879BC-E849-457B-8E1C-8B61520F539D}" srcOrd="1" destOrd="0" presId="urn:microsoft.com/office/officeart/2018/5/layout/IconLeafLabelList"/>
    <dgm:cxn modelId="{52CDB56B-42BD-4EFD-9F0C-BD4FC96BE756}" type="presParOf" srcId="{EBAF8B35-318A-4ECD-8355-F0F85DDB3CD4}" destId="{6E382CFC-2BDE-4C34-AC71-42060D66D3BF}" srcOrd="2" destOrd="0" presId="urn:microsoft.com/office/officeart/2018/5/layout/IconLeafLabelList"/>
    <dgm:cxn modelId="{8038C312-D781-414A-8680-6ECD287C084E}" type="presParOf" srcId="{EBAF8B35-318A-4ECD-8355-F0F85DDB3CD4}" destId="{57EC1371-C222-4F53-8FCD-FF645863292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56BC1-FE3F-40AF-98D1-C21309357D75}">
      <dsp:nvSpPr>
        <dsp:cNvPr id="0" name=""/>
        <dsp:cNvSpPr/>
      </dsp:nvSpPr>
      <dsp:spPr>
        <a:xfrm>
          <a:off x="898829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07375-CF90-4B12-8FF3-C5BD82DCF343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339B9-1782-4012-988E-5E906AEEA623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UI / GUI / HMI</a:t>
          </a:r>
        </a:p>
      </dsp:txBody>
      <dsp:txXfrm>
        <a:off x="578678" y="1313725"/>
        <a:ext cx="1641796" cy="656718"/>
      </dsp:txXfrm>
    </dsp:sp>
    <dsp:sp modelId="{07F9CAF6-70AF-4882-A500-7F36F1A972FC}">
      <dsp:nvSpPr>
        <dsp:cNvPr id="0" name=""/>
        <dsp:cNvSpPr/>
      </dsp:nvSpPr>
      <dsp:spPr>
        <a:xfrm>
          <a:off x="2827940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AB722-DEF7-46D9-A15A-10E0C8D3E893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818BB-D0D2-404E-86DF-B944C92F93A1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Development</a:t>
          </a:r>
        </a:p>
      </dsp:txBody>
      <dsp:txXfrm>
        <a:off x="2507790" y="1313725"/>
        <a:ext cx="1641796" cy="656718"/>
      </dsp:txXfrm>
    </dsp:sp>
    <dsp:sp modelId="{77F0C913-CAB8-4C7B-961B-29F0E1CDCAD4}">
      <dsp:nvSpPr>
        <dsp:cNvPr id="0" name=""/>
        <dsp:cNvSpPr/>
      </dsp:nvSpPr>
      <dsp:spPr>
        <a:xfrm>
          <a:off x="4757051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9E75E-4A2C-489E-AE81-39A4C3883477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9E8B4-F80E-447E-BE09-9A55E12ABC86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Implement</a:t>
          </a:r>
        </a:p>
      </dsp:txBody>
      <dsp:txXfrm>
        <a:off x="4436901" y="1313725"/>
        <a:ext cx="1641796" cy="656718"/>
      </dsp:txXfrm>
    </dsp:sp>
    <dsp:sp modelId="{7E3067CC-E0C7-477C-9BF1-A12234EFE590}">
      <dsp:nvSpPr>
        <dsp:cNvPr id="0" name=""/>
        <dsp:cNvSpPr/>
      </dsp:nvSpPr>
      <dsp:spPr>
        <a:xfrm>
          <a:off x="6686163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2AD1F-3F84-49B4-98D6-024F00D771D1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5A3C0-A427-489C-ABFB-BA1ADE4ADE21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Edit</a:t>
          </a:r>
        </a:p>
      </dsp:txBody>
      <dsp:txXfrm>
        <a:off x="6366012" y="1313725"/>
        <a:ext cx="1641796" cy="656718"/>
      </dsp:txXfrm>
    </dsp:sp>
    <dsp:sp modelId="{43418853-0A80-4A6B-807A-27957100A42B}">
      <dsp:nvSpPr>
        <dsp:cNvPr id="0" name=""/>
        <dsp:cNvSpPr/>
      </dsp:nvSpPr>
      <dsp:spPr>
        <a:xfrm>
          <a:off x="861527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65EC0-E73B-4CA3-A45C-6702CACC738F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280D7-8600-43D7-BF0E-AE8FDA28B5B3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Test</a:t>
          </a:r>
        </a:p>
      </dsp:txBody>
      <dsp:txXfrm>
        <a:off x="8295124" y="1313725"/>
        <a:ext cx="1641796" cy="656718"/>
      </dsp:txXfrm>
    </dsp:sp>
    <dsp:sp modelId="{EC320725-E15E-4E66-ABE8-AF207297B92A}">
      <dsp:nvSpPr>
        <dsp:cNvPr id="0" name=""/>
        <dsp:cNvSpPr/>
      </dsp:nvSpPr>
      <dsp:spPr>
        <a:xfrm>
          <a:off x="3792496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54966-0C7F-4E62-98B3-0CE114396763}">
      <dsp:nvSpPr>
        <dsp:cNvPr id="0" name=""/>
        <dsp:cNvSpPr/>
      </dsp:nvSpPr>
      <dsp:spPr>
        <a:xfrm>
          <a:off x="400592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2DC1F-2CE6-4A3F-A4A3-68C0D087195F}">
      <dsp:nvSpPr>
        <dsp:cNvPr id="0" name=""/>
        <dsp:cNvSpPr/>
      </dsp:nvSpPr>
      <dsp:spPr>
        <a:xfrm>
          <a:off x="347234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Run</a:t>
          </a:r>
        </a:p>
      </dsp:txBody>
      <dsp:txXfrm>
        <a:off x="3472345" y="3694331"/>
        <a:ext cx="1641796" cy="656718"/>
      </dsp:txXfrm>
    </dsp:sp>
    <dsp:sp modelId="{6084B5A9-029F-4A76-8D32-4C7AF092A204}">
      <dsp:nvSpPr>
        <dsp:cNvPr id="0" name=""/>
        <dsp:cNvSpPr/>
      </dsp:nvSpPr>
      <dsp:spPr>
        <a:xfrm>
          <a:off x="5721607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879BC-E849-457B-8E1C-8B61520F539D}">
      <dsp:nvSpPr>
        <dsp:cNvPr id="0" name=""/>
        <dsp:cNvSpPr/>
      </dsp:nvSpPr>
      <dsp:spPr>
        <a:xfrm>
          <a:off x="593504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C1371-C222-4F53-8FCD-FF645863292B}">
      <dsp:nvSpPr>
        <dsp:cNvPr id="0" name=""/>
        <dsp:cNvSpPr/>
      </dsp:nvSpPr>
      <dsp:spPr>
        <a:xfrm>
          <a:off x="540145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Debug</a:t>
          </a:r>
        </a:p>
      </dsp:txBody>
      <dsp:txXfrm>
        <a:off x="5401457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90DB-3E6E-4C76-8D44-0670EFE40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BD09D-93B6-4DA6-A751-762236B34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A1746-60FA-47C1-A2FB-A9BD7A23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89B8-27F7-43CA-B40C-DD5B97F55304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C0AFB-4008-44CD-94E7-861AA180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4CAB-C47C-4C72-AA2F-6177BD3A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A890-19E6-452F-89CF-24DDA3FC2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29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D524-251F-4937-B0D3-4CD04E35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01D22-605B-4FB5-AD6D-CDA905934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3F24-BB87-4933-99CB-EA9577CB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89B8-27F7-43CA-B40C-DD5B97F55304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4230A-FB95-42BA-9A9A-DFD7E73C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BEAEA-95D4-4D94-B98B-5837A6EB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A890-19E6-452F-89CF-24DDA3FC2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88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51F0A-C074-457D-9931-28441533C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7B24A-D6B6-4245-86D0-A96A7D907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D9C0E-0DAB-4F27-9A97-C270B864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89B8-27F7-43CA-B40C-DD5B97F55304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4B43-6E7B-4678-A7BE-81E7746B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33AEC-877D-4DA0-B274-23D26041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A890-19E6-452F-89CF-24DDA3FC2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97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3B05-DD7B-456F-A546-7B611D74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AF8AB-63C6-4728-8BD8-53030743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A273A-1CB8-41BC-B119-7E4731E2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89B8-27F7-43CA-B40C-DD5B97F55304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58992-00DD-4175-AD40-8D6BBDE4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8258-64C5-4B7E-A2D7-09122788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A890-19E6-452F-89CF-24DDA3FC2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3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E8D6-903F-43A9-AA28-358D4BB8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E4CCA-6C6A-4902-8C82-5562A2633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86060-9E13-4C36-9F71-0C6AB6E2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89B8-27F7-43CA-B40C-DD5B97F55304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B5FCA-3581-45AE-8512-0B1F78A8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10634-CA34-4C2C-BC43-C0DA9C4B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A890-19E6-452F-89CF-24DDA3FC2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46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5AD0-14AB-4ACF-A33E-24051CE1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8FB9-C63E-4018-A447-F13F298C0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D020A-4B50-493D-8F77-6EA73B234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13C32-74CD-4EC5-9A89-D71AB7C5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89B8-27F7-43CA-B40C-DD5B97F55304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5F022-EB42-4B5A-847A-E1529CEE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EF033-41E5-4EE3-BB7E-E60866B7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A890-19E6-452F-89CF-24DDA3FC2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88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27B1-F5E9-4ECB-BE3E-277ABBAF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F2CD-8A8E-4ED6-AE7B-EECF77EA0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83A63-A4FA-49F5-BD6D-01E0274E4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E5C9D-AA70-4ED2-B1C1-081060BB9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CAD05-A7B9-4C50-BA15-4CADD4F57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15318-9819-40C6-A49C-71C8F28E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89B8-27F7-43CA-B40C-DD5B97F55304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4AEE8-5AE6-4107-AEC9-3459D04D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962DD-4868-41E2-8873-2D6A5178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A890-19E6-452F-89CF-24DDA3FC2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74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3F72-6E94-4104-A078-58395996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D19CF-3FC5-4795-9C7A-139F6885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89B8-27F7-43CA-B40C-DD5B97F55304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71964-8FCF-432C-BD43-5A3BA22F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A9CD9-D874-4C69-B4BB-44DDE737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A890-19E6-452F-89CF-24DDA3FC2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00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13E4F-E52E-41EF-89FD-BD429D3D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89B8-27F7-43CA-B40C-DD5B97F55304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BB3C7-3570-4956-A3B2-665B9152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3C274-BC4B-4367-B8EF-069DCF44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A890-19E6-452F-89CF-24DDA3FC2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6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F52B-D642-44C4-B959-37716DAB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4BE02-A1E2-4EB3-A86B-55D11306E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94A7C-365D-4E4D-A442-DC00BA693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5290B-E63A-4927-B694-B229E6EF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89B8-27F7-43CA-B40C-DD5B97F55304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FCE3E-52BB-4FBB-95D1-279B3DFE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94069-9FD2-400B-8661-0A014ABB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A890-19E6-452F-89CF-24DDA3FC2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63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CCE4-C8F4-4D2F-BD4C-AB8D1B6B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517C3-909F-4D8B-981C-56A036832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C4D6A-9FEF-41B0-9F9E-2D9E7166E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87CAD-4386-430C-AB1A-3F461E6E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89B8-27F7-43CA-B40C-DD5B97F55304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1509D-8E65-46E6-814D-9D5694BB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331CC-3546-4CFE-8B9E-57D1C79F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A890-19E6-452F-89CF-24DDA3FC2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61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8FAB-153B-4D7D-8F18-782F390A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61705-AB5B-4380-A1A9-8D856CA1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66C99-8633-43CB-9D48-DAF73D986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89B8-27F7-43CA-B40C-DD5B97F55304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C2FDE-B75A-46E0-8857-7F5EFD07A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4E94-C6CB-41E9-B26B-2348AD3D9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A890-19E6-452F-89CF-24DDA3FC2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48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2AC62-E74E-4356-A69D-73AC01CE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Android Studio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B044F-3654-4DA0-AB7D-56C6E57C2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AA1926C9-B2AC-45FE-9B87-B76C49F94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D7E844-A997-4B56-8069-4C864002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64" y="0"/>
            <a:ext cx="10211471" cy="6858000"/>
          </a:xfrm>
          <a:prstGeom prst="rect">
            <a:avLst/>
          </a:prstGeom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487B9E75-1150-4AF9-9F04-0BE776B48A79}"/>
              </a:ext>
            </a:extLst>
          </p:cNvPr>
          <p:cNvSpPr/>
          <p:nvPr/>
        </p:nvSpPr>
        <p:spPr>
          <a:xfrm rot="10800000">
            <a:off x="5577837" y="1803860"/>
            <a:ext cx="3341718" cy="1371599"/>
          </a:xfrm>
          <a:custGeom>
            <a:avLst/>
            <a:gdLst>
              <a:gd name="connsiteX0" fmla="*/ 759417 w 3341718"/>
              <a:gd name="connsiteY0" fmla="*/ 111020 h 1371599"/>
              <a:gd name="connsiteX1" fmla="*/ 1894472 w 3341718"/>
              <a:gd name="connsiteY1" fmla="*/ 6169 h 1371599"/>
              <a:gd name="connsiteX2" fmla="*/ 3315746 w 3341718"/>
              <a:gd name="connsiteY2" fmla="*/ 806247 h 1371599"/>
              <a:gd name="connsiteX3" fmla="*/ 2751001 w 3341718"/>
              <a:gd name="connsiteY3" fmla="*/ 764894 h 1371599"/>
              <a:gd name="connsiteX4" fmla="*/ 2186257 w 3341718"/>
              <a:gd name="connsiteY4" fmla="*/ 723540 h 1371599"/>
              <a:gd name="connsiteX5" fmla="*/ 1670859 w 3341718"/>
              <a:gd name="connsiteY5" fmla="*/ 685800 h 1371599"/>
              <a:gd name="connsiteX6" fmla="*/ 1224252 w 3341718"/>
              <a:gd name="connsiteY6" fmla="*/ 404158 h 1371599"/>
              <a:gd name="connsiteX7" fmla="*/ 759417 w 3341718"/>
              <a:gd name="connsiteY7" fmla="*/ 111020 h 1371599"/>
              <a:gd name="connsiteX0" fmla="*/ 759417 w 3341718"/>
              <a:gd name="connsiteY0" fmla="*/ 111020 h 1371599"/>
              <a:gd name="connsiteX1" fmla="*/ 1894472 w 3341718"/>
              <a:gd name="connsiteY1" fmla="*/ 6169 h 1371599"/>
              <a:gd name="connsiteX2" fmla="*/ 3315746 w 3341718"/>
              <a:gd name="connsiteY2" fmla="*/ 806247 h 137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1718" h="1371599" stroke="0" extrusionOk="0">
                <a:moveTo>
                  <a:pt x="759417" y="111020"/>
                </a:moveTo>
                <a:cubicBezTo>
                  <a:pt x="1096581" y="-23172"/>
                  <a:pt x="1524627" y="14481"/>
                  <a:pt x="1894472" y="6169"/>
                </a:cubicBezTo>
                <a:cubicBezTo>
                  <a:pt x="2793939" y="107397"/>
                  <a:pt x="3578071" y="415604"/>
                  <a:pt x="3315746" y="806247"/>
                </a:cubicBezTo>
                <a:cubicBezTo>
                  <a:pt x="3118850" y="852381"/>
                  <a:pt x="2884091" y="724708"/>
                  <a:pt x="2751001" y="764894"/>
                </a:cubicBezTo>
                <a:cubicBezTo>
                  <a:pt x="2617911" y="805080"/>
                  <a:pt x="2472495" y="687687"/>
                  <a:pt x="2186257" y="723540"/>
                </a:cubicBezTo>
                <a:cubicBezTo>
                  <a:pt x="1900019" y="759393"/>
                  <a:pt x="1874105" y="699559"/>
                  <a:pt x="1670859" y="685800"/>
                </a:cubicBezTo>
                <a:cubicBezTo>
                  <a:pt x="1428734" y="579081"/>
                  <a:pt x="1465236" y="493514"/>
                  <a:pt x="1224252" y="404158"/>
                </a:cubicBezTo>
                <a:cubicBezTo>
                  <a:pt x="983268" y="314802"/>
                  <a:pt x="871470" y="181501"/>
                  <a:pt x="759417" y="111020"/>
                </a:cubicBezTo>
                <a:close/>
              </a:path>
              <a:path w="3341718" h="1371599" fill="none" extrusionOk="0">
                <a:moveTo>
                  <a:pt x="759417" y="111020"/>
                </a:moveTo>
                <a:cubicBezTo>
                  <a:pt x="1025476" y="109258"/>
                  <a:pt x="1420019" y="-40310"/>
                  <a:pt x="1894472" y="6169"/>
                </a:cubicBezTo>
                <a:cubicBezTo>
                  <a:pt x="2894397" y="26405"/>
                  <a:pt x="3499784" y="384386"/>
                  <a:pt x="3315746" y="806247"/>
                </a:cubicBezTo>
              </a:path>
              <a:path w="3341718" h="1371599" fill="none" stroke="0" extrusionOk="0">
                <a:moveTo>
                  <a:pt x="759417" y="111020"/>
                </a:moveTo>
                <a:cubicBezTo>
                  <a:pt x="1068639" y="-76021"/>
                  <a:pt x="1467317" y="9734"/>
                  <a:pt x="1894472" y="6169"/>
                </a:cubicBezTo>
                <a:cubicBezTo>
                  <a:pt x="2736455" y="82423"/>
                  <a:pt x="3430877" y="353778"/>
                  <a:pt x="3315746" y="806247"/>
                </a:cubicBezTo>
              </a:path>
            </a:pathLst>
          </a:custGeom>
          <a:ln w="38100">
            <a:solidFill>
              <a:srgbClr val="FF0000"/>
            </a:solidFill>
            <a:headEnd type="arrow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910607408">
                  <a:prstGeom prst="arc">
                    <a:avLst>
                      <a:gd name="adj1" fmla="val 12734197"/>
                      <a:gd name="adj2" fmla="val 25128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D03510B-BD78-41A5-B17E-3EC1F45415F2}"/>
              </a:ext>
            </a:extLst>
          </p:cNvPr>
          <p:cNvSpPr/>
          <p:nvPr/>
        </p:nvSpPr>
        <p:spPr>
          <a:xfrm rot="16200000">
            <a:off x="2410691" y="3699159"/>
            <a:ext cx="116378" cy="116386"/>
          </a:xfrm>
          <a:prstGeom prst="triangl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8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52D8-DB1B-4641-840D-70587CC1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Task 3: Let’s edit the colour!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94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455270-B3ED-4BE4-9F40-013D5D322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81" y="0"/>
            <a:ext cx="10200238" cy="6858000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A6FA34A-A034-41C6-B958-012AEEA896B0}"/>
              </a:ext>
            </a:extLst>
          </p:cNvPr>
          <p:cNvSpPr/>
          <p:nvPr/>
        </p:nvSpPr>
        <p:spPr>
          <a:xfrm rot="16200000">
            <a:off x="2435629" y="3399901"/>
            <a:ext cx="116378" cy="116386"/>
          </a:xfrm>
          <a:prstGeom prst="triangl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701619-2769-40F3-921F-BB318ECB63ED}"/>
              </a:ext>
            </a:extLst>
          </p:cNvPr>
          <p:cNvSpPr/>
          <p:nvPr/>
        </p:nvSpPr>
        <p:spPr>
          <a:xfrm>
            <a:off x="3000895" y="648394"/>
            <a:ext cx="423949" cy="1620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242F04-B14E-471A-8F2B-ACD2C2D9AC34}"/>
              </a:ext>
            </a:extLst>
          </p:cNvPr>
          <p:cNvCxnSpPr>
            <a:cxnSpLocks/>
          </p:cNvCxnSpPr>
          <p:nvPr/>
        </p:nvCxnSpPr>
        <p:spPr>
          <a:xfrm>
            <a:off x="3350029" y="1197033"/>
            <a:ext cx="5195455" cy="30008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25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52D8-DB1B-4641-840D-70587CC1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Bonus task: Let’s add another button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A8DB-3A3A-40F7-9056-C9E2B7186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1745" y="4557900"/>
            <a:ext cx="2442690" cy="915772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Add a button 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91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F842C1-C4BE-4113-BBDA-31F46A30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40" y="0"/>
            <a:ext cx="10203919" cy="6858000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5E68BAE-8FA3-4730-9742-3CDB8B6D4911}"/>
              </a:ext>
            </a:extLst>
          </p:cNvPr>
          <p:cNvSpPr/>
          <p:nvPr/>
        </p:nvSpPr>
        <p:spPr>
          <a:xfrm rot="16200000">
            <a:off x="2734888" y="3092330"/>
            <a:ext cx="116378" cy="116386"/>
          </a:xfrm>
          <a:prstGeom prst="triangl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4B343D-66EB-45FD-858A-A5ACB54FD9BA}"/>
              </a:ext>
            </a:extLst>
          </p:cNvPr>
          <p:cNvSpPr/>
          <p:nvPr/>
        </p:nvSpPr>
        <p:spPr>
          <a:xfrm>
            <a:off x="6400800" y="1064029"/>
            <a:ext cx="1762297" cy="1687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3796AC-E848-4326-8F13-6A88081A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40" y="0"/>
            <a:ext cx="10203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22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D889E-FA67-4053-B6E7-EC818B93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Common glossary</a:t>
            </a:r>
            <a:endParaRPr lang="en-GB" sz="360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EBBEC623-BF0A-49DA-A5D8-ECB549C49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9817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94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25C370-F2C3-4206-92B0-BD6EFF8476F1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Android Studio is an </a:t>
            </a:r>
            <a:r>
              <a:rPr lang="en-US" sz="2000" b="1"/>
              <a:t>IDE</a:t>
            </a:r>
            <a:r>
              <a:rPr lang="en-US" sz="2000"/>
              <a:t> (= integrated development environment) </a:t>
            </a:r>
            <a:r>
              <a:rPr lang="en-US" sz="2000" b="1"/>
              <a:t>for writing code </a:t>
            </a:r>
            <a:r>
              <a:rPr lang="en-US" sz="2000"/>
              <a:t>for Android OS (=Operating System)</a:t>
            </a:r>
          </a:p>
          <a:p>
            <a:pPr lvl="1"/>
            <a:r>
              <a:rPr lang="en-US" sz="2000"/>
              <a:t>IDE is like a “Word” processor but for code</a:t>
            </a:r>
          </a:p>
          <a:p>
            <a:pPr lvl="1"/>
            <a:r>
              <a:rPr lang="en-US" sz="2000"/>
              <a:t>It simplifies </a:t>
            </a:r>
            <a:r>
              <a:rPr lang="en-US" sz="2000" b="1"/>
              <a:t>writing</a:t>
            </a:r>
            <a:r>
              <a:rPr lang="en-US" sz="2000"/>
              <a:t>, </a:t>
            </a:r>
            <a:r>
              <a:rPr lang="en-US" sz="2000" b="1"/>
              <a:t>structuring</a:t>
            </a:r>
            <a:r>
              <a:rPr lang="en-US" sz="2000"/>
              <a:t>, </a:t>
            </a:r>
            <a:r>
              <a:rPr lang="en-US" sz="2000" b="1"/>
              <a:t>debugging</a:t>
            </a:r>
            <a:r>
              <a:rPr lang="en-US" sz="2000"/>
              <a:t> code (=find errors/mistakes)</a:t>
            </a:r>
          </a:p>
          <a:p>
            <a:r>
              <a:rPr lang="en-US" sz="2000"/>
              <a:t>We will learn how to create Android apps in </a:t>
            </a:r>
            <a:r>
              <a:rPr lang="en-US" sz="2000" b="1"/>
              <a:t>Java</a:t>
            </a:r>
            <a:r>
              <a:rPr lang="en-US" sz="2000"/>
              <a:t> language </a:t>
            </a:r>
          </a:p>
          <a:p>
            <a:pPr lvl="1"/>
            <a:r>
              <a:rPr lang="en-US" sz="2000"/>
              <a:t>80% of mobile apps for Android are written in Java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Android Studio Canary stuck on splash screen - Stack Overflow">
            <a:extLst>
              <a:ext uri="{FF2B5EF4-FFF2-40B4-BE49-F238E27FC236}">
                <a16:creationId xmlns:a16="http://schemas.microsoft.com/office/drawing/2014/main" id="{3A65F96B-9D4B-49A6-9F7A-E6003B562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1994166"/>
            <a:ext cx="6253212" cy="393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Isosceles Triangle 19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726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52D8-DB1B-4641-840D-70587CC1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Task 1: Let’s open &amp; run a ready-made app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9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BBBE78-1F00-49B5-8A42-E3E4A7A72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40" y="0"/>
            <a:ext cx="1020391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99A0FF-7F9A-4F54-A9F6-E7264CE43D30}"/>
              </a:ext>
            </a:extLst>
          </p:cNvPr>
          <p:cNvSpPr/>
          <p:nvPr/>
        </p:nvSpPr>
        <p:spPr>
          <a:xfrm>
            <a:off x="789709" y="423949"/>
            <a:ext cx="3557847" cy="1837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3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181B2AA-E6F6-4078-8661-4AF9E96C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40" y="0"/>
            <a:ext cx="10203919" cy="685800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DD2FE29-BEE5-4CB4-8B5F-4CE69955C0BB}"/>
              </a:ext>
            </a:extLst>
          </p:cNvPr>
          <p:cNvSpPr/>
          <p:nvPr/>
        </p:nvSpPr>
        <p:spPr>
          <a:xfrm rot="16200000">
            <a:off x="2726575" y="1429785"/>
            <a:ext cx="116378" cy="116386"/>
          </a:xfrm>
          <a:prstGeom prst="triangl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08FEBD-C7F5-47AD-9C2D-00D5F4A8D4E8}"/>
              </a:ext>
            </a:extLst>
          </p:cNvPr>
          <p:cNvSpPr/>
          <p:nvPr/>
        </p:nvSpPr>
        <p:spPr>
          <a:xfrm>
            <a:off x="4131426" y="415636"/>
            <a:ext cx="6924501" cy="6126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38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D3B1C3-B50D-4378-B942-36C5E035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40" y="0"/>
            <a:ext cx="10203919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4AFF11-C0A5-476C-B839-FE97A462C56C}"/>
              </a:ext>
            </a:extLst>
          </p:cNvPr>
          <p:cNvCxnSpPr/>
          <p:nvPr/>
        </p:nvCxnSpPr>
        <p:spPr>
          <a:xfrm>
            <a:off x="2466975" y="1485900"/>
            <a:ext cx="2867025" cy="81915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AEEA1E37-4018-4E0D-BC62-372D6D6E57A3}"/>
              </a:ext>
            </a:extLst>
          </p:cNvPr>
          <p:cNvSpPr/>
          <p:nvPr/>
        </p:nvSpPr>
        <p:spPr>
          <a:xfrm>
            <a:off x="4581525" y="2638425"/>
            <a:ext cx="285750" cy="2333625"/>
          </a:xfrm>
          <a:custGeom>
            <a:avLst/>
            <a:gdLst>
              <a:gd name="connsiteX0" fmla="*/ 285750 w 285750"/>
              <a:gd name="connsiteY0" fmla="*/ 2333625 h 2333625"/>
              <a:gd name="connsiteX1" fmla="*/ 142875 w 285750"/>
              <a:gd name="connsiteY1" fmla="*/ 2176462 h 2333625"/>
              <a:gd name="connsiteX2" fmla="*/ 142875 w 285750"/>
              <a:gd name="connsiteY2" fmla="*/ 1323975 h 2333625"/>
              <a:gd name="connsiteX3" fmla="*/ 0 w 285750"/>
              <a:gd name="connsiteY3" fmla="*/ 1166812 h 2333625"/>
              <a:gd name="connsiteX4" fmla="*/ 142875 w 285750"/>
              <a:gd name="connsiteY4" fmla="*/ 1009649 h 2333625"/>
              <a:gd name="connsiteX5" fmla="*/ 142875 w 285750"/>
              <a:gd name="connsiteY5" fmla="*/ 157163 h 2333625"/>
              <a:gd name="connsiteX6" fmla="*/ 285750 w 285750"/>
              <a:gd name="connsiteY6" fmla="*/ 0 h 2333625"/>
              <a:gd name="connsiteX7" fmla="*/ 285750 w 285750"/>
              <a:gd name="connsiteY7" fmla="*/ 2333625 h 2333625"/>
              <a:gd name="connsiteX0" fmla="*/ 285750 w 285750"/>
              <a:gd name="connsiteY0" fmla="*/ 2333625 h 2333625"/>
              <a:gd name="connsiteX1" fmla="*/ 142875 w 285750"/>
              <a:gd name="connsiteY1" fmla="*/ 2176462 h 2333625"/>
              <a:gd name="connsiteX2" fmla="*/ 142875 w 285750"/>
              <a:gd name="connsiteY2" fmla="*/ 1323975 h 2333625"/>
              <a:gd name="connsiteX3" fmla="*/ 0 w 285750"/>
              <a:gd name="connsiteY3" fmla="*/ 1166812 h 2333625"/>
              <a:gd name="connsiteX4" fmla="*/ 142875 w 285750"/>
              <a:gd name="connsiteY4" fmla="*/ 1009649 h 2333625"/>
              <a:gd name="connsiteX5" fmla="*/ 142875 w 285750"/>
              <a:gd name="connsiteY5" fmla="*/ 157163 h 2333625"/>
              <a:gd name="connsiteX6" fmla="*/ 285750 w 285750"/>
              <a:gd name="connsiteY6" fmla="*/ 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2333625" stroke="0" extrusionOk="0">
                <a:moveTo>
                  <a:pt x="285750" y="2333625"/>
                </a:moveTo>
                <a:cubicBezTo>
                  <a:pt x="214349" y="2336528"/>
                  <a:pt x="142532" y="2256466"/>
                  <a:pt x="142875" y="2176462"/>
                </a:cubicBezTo>
                <a:cubicBezTo>
                  <a:pt x="110311" y="1826949"/>
                  <a:pt x="130595" y="1542613"/>
                  <a:pt x="142875" y="1323975"/>
                </a:cubicBezTo>
                <a:cubicBezTo>
                  <a:pt x="138499" y="1228811"/>
                  <a:pt x="71984" y="1161825"/>
                  <a:pt x="0" y="1166812"/>
                </a:cubicBezTo>
                <a:cubicBezTo>
                  <a:pt x="86308" y="1153613"/>
                  <a:pt x="150060" y="1087615"/>
                  <a:pt x="142875" y="1009649"/>
                </a:cubicBezTo>
                <a:cubicBezTo>
                  <a:pt x="80760" y="886778"/>
                  <a:pt x="189194" y="315297"/>
                  <a:pt x="142875" y="157163"/>
                </a:cubicBezTo>
                <a:cubicBezTo>
                  <a:pt x="151691" y="75403"/>
                  <a:pt x="199557" y="4440"/>
                  <a:pt x="285750" y="0"/>
                </a:cubicBezTo>
                <a:cubicBezTo>
                  <a:pt x="352040" y="777222"/>
                  <a:pt x="358512" y="1233573"/>
                  <a:pt x="285750" y="2333625"/>
                </a:cubicBezTo>
                <a:close/>
              </a:path>
              <a:path w="285750" h="2333625" fill="none" extrusionOk="0">
                <a:moveTo>
                  <a:pt x="285750" y="2333625"/>
                </a:moveTo>
                <a:cubicBezTo>
                  <a:pt x="210846" y="2339742"/>
                  <a:pt x="150979" y="2264724"/>
                  <a:pt x="142875" y="2176462"/>
                </a:cubicBezTo>
                <a:cubicBezTo>
                  <a:pt x="121670" y="1874397"/>
                  <a:pt x="202752" y="1623431"/>
                  <a:pt x="142875" y="1323975"/>
                </a:cubicBezTo>
                <a:cubicBezTo>
                  <a:pt x="154158" y="1239093"/>
                  <a:pt x="81878" y="1167320"/>
                  <a:pt x="0" y="1166812"/>
                </a:cubicBezTo>
                <a:cubicBezTo>
                  <a:pt x="80341" y="1170234"/>
                  <a:pt x="143369" y="1099381"/>
                  <a:pt x="142875" y="1009649"/>
                </a:cubicBezTo>
                <a:cubicBezTo>
                  <a:pt x="98046" y="890864"/>
                  <a:pt x="196994" y="447943"/>
                  <a:pt x="142875" y="157163"/>
                </a:cubicBezTo>
                <a:cubicBezTo>
                  <a:pt x="155664" y="68501"/>
                  <a:pt x="209996" y="-7392"/>
                  <a:pt x="285750" y="0"/>
                </a:cubicBezTo>
              </a:path>
              <a:path w="285750" h="2333625" fill="none" stroke="0" extrusionOk="0">
                <a:moveTo>
                  <a:pt x="285750" y="2333625"/>
                </a:moveTo>
                <a:cubicBezTo>
                  <a:pt x="210961" y="2349676"/>
                  <a:pt x="139695" y="2265857"/>
                  <a:pt x="142875" y="2176462"/>
                </a:cubicBezTo>
                <a:cubicBezTo>
                  <a:pt x="87371" y="1837429"/>
                  <a:pt x="118979" y="1689432"/>
                  <a:pt x="142875" y="1323975"/>
                </a:cubicBezTo>
                <a:cubicBezTo>
                  <a:pt x="150825" y="1230395"/>
                  <a:pt x="82549" y="1167319"/>
                  <a:pt x="0" y="1166812"/>
                </a:cubicBezTo>
                <a:cubicBezTo>
                  <a:pt x="85805" y="1173476"/>
                  <a:pt x="134685" y="1095898"/>
                  <a:pt x="142875" y="1009649"/>
                </a:cubicBezTo>
                <a:cubicBezTo>
                  <a:pt x="91374" y="847157"/>
                  <a:pt x="172202" y="409935"/>
                  <a:pt x="142875" y="157163"/>
                </a:cubicBezTo>
                <a:cubicBezTo>
                  <a:pt x="149316" y="56166"/>
                  <a:pt x="206483" y="-3287"/>
                  <a:pt x="285750" y="0"/>
                </a:cubicBezTo>
              </a:path>
            </a:pathLst>
          </a:custGeom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533639219">
                  <a:prstGeom prst="leftBrace">
                    <a:avLst>
                      <a:gd name="adj1" fmla="val 55000"/>
                      <a:gd name="adj2" fmla="val 500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17715-603A-4E59-B12C-D677F1BD6322}"/>
              </a:ext>
            </a:extLst>
          </p:cNvPr>
          <p:cNvSpPr txBox="1"/>
          <p:nvPr/>
        </p:nvSpPr>
        <p:spPr>
          <a:xfrm>
            <a:off x="1762300" y="3467784"/>
            <a:ext cx="251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Function</a:t>
            </a:r>
            <a:endParaRPr lang="en-GB" sz="3600" dirty="0">
              <a:solidFill>
                <a:srgbClr val="FF0000"/>
              </a:solidFill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D0FAA9-AC2C-4240-A0E5-1D080F044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64" y="0"/>
            <a:ext cx="10211471" cy="6858000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840EC3F-B54A-4DB9-8391-7823183F9AD1}"/>
              </a:ext>
            </a:extLst>
          </p:cNvPr>
          <p:cNvSpPr/>
          <p:nvPr/>
        </p:nvSpPr>
        <p:spPr>
          <a:xfrm>
            <a:off x="8112052" y="478367"/>
            <a:ext cx="116378" cy="116386"/>
          </a:xfrm>
          <a:prstGeom prst="triangl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88EBA9-8D5A-4E66-8434-8044C15E85EA}"/>
              </a:ext>
            </a:extLst>
          </p:cNvPr>
          <p:cNvSpPr/>
          <p:nvPr/>
        </p:nvSpPr>
        <p:spPr>
          <a:xfrm>
            <a:off x="6095999" y="116373"/>
            <a:ext cx="3588328" cy="581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0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52D8-DB1B-4641-840D-70587CC1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Task 2: Let’s edit the text!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A8DB-3A3A-40F7-9056-C9E2B7186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9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Change the text to anything you want, for example: “My name is X and I am a Next Generation Programmer.”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0429F1-B3F9-4B01-80AB-8FC585022F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2312" t="2134" r="4411" b="4551"/>
          <a:stretch/>
        </p:blipFill>
        <p:spPr>
          <a:xfrm>
            <a:off x="530315" y="1396538"/>
            <a:ext cx="5920361" cy="4272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B84014-0638-40D1-A799-8E91A0134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355"/>
          <a:stretch/>
        </p:blipFill>
        <p:spPr>
          <a:xfrm>
            <a:off x="8458869" y="0"/>
            <a:ext cx="2106607" cy="685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7A130B-2491-43E5-970C-801B994EA244}"/>
              </a:ext>
            </a:extLst>
          </p:cNvPr>
          <p:cNvCxnSpPr>
            <a:cxnSpLocks/>
          </p:cNvCxnSpPr>
          <p:nvPr/>
        </p:nvCxnSpPr>
        <p:spPr>
          <a:xfrm flipV="1">
            <a:off x="4680065" y="1396538"/>
            <a:ext cx="3433157" cy="12469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63E4EA-D34A-4039-9B27-53D4D0A486F2}"/>
              </a:ext>
            </a:extLst>
          </p:cNvPr>
          <p:cNvCxnSpPr>
            <a:cxnSpLocks/>
          </p:cNvCxnSpPr>
          <p:nvPr/>
        </p:nvCxnSpPr>
        <p:spPr>
          <a:xfrm flipV="1">
            <a:off x="5677592" y="3599411"/>
            <a:ext cx="2435630" cy="114715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7E75476B-3779-4E05-8553-F39A177BAFBC}"/>
              </a:ext>
            </a:extLst>
          </p:cNvPr>
          <p:cNvSpPr/>
          <p:nvPr/>
        </p:nvSpPr>
        <p:spPr>
          <a:xfrm>
            <a:off x="8409363" y="2343412"/>
            <a:ext cx="285750" cy="1754764"/>
          </a:xfrm>
          <a:custGeom>
            <a:avLst/>
            <a:gdLst>
              <a:gd name="connsiteX0" fmla="*/ 285750 w 285750"/>
              <a:gd name="connsiteY0" fmla="*/ 1754764 h 1754764"/>
              <a:gd name="connsiteX1" fmla="*/ 142875 w 285750"/>
              <a:gd name="connsiteY1" fmla="*/ 1597601 h 1754764"/>
              <a:gd name="connsiteX2" fmla="*/ 142875 w 285750"/>
              <a:gd name="connsiteY2" fmla="*/ 1383672 h 1754764"/>
              <a:gd name="connsiteX3" fmla="*/ 0 w 285750"/>
              <a:gd name="connsiteY3" fmla="*/ 1226509 h 1754764"/>
              <a:gd name="connsiteX4" fmla="*/ 142875 w 285750"/>
              <a:gd name="connsiteY4" fmla="*/ 1069346 h 1754764"/>
              <a:gd name="connsiteX5" fmla="*/ 142875 w 285750"/>
              <a:gd name="connsiteY5" fmla="*/ 157163 h 1754764"/>
              <a:gd name="connsiteX6" fmla="*/ 285750 w 285750"/>
              <a:gd name="connsiteY6" fmla="*/ 0 h 1754764"/>
              <a:gd name="connsiteX7" fmla="*/ 285750 w 285750"/>
              <a:gd name="connsiteY7" fmla="*/ 1754764 h 1754764"/>
              <a:gd name="connsiteX0" fmla="*/ 285750 w 285750"/>
              <a:gd name="connsiteY0" fmla="*/ 1754764 h 1754764"/>
              <a:gd name="connsiteX1" fmla="*/ 142875 w 285750"/>
              <a:gd name="connsiteY1" fmla="*/ 1597601 h 1754764"/>
              <a:gd name="connsiteX2" fmla="*/ 142875 w 285750"/>
              <a:gd name="connsiteY2" fmla="*/ 1383672 h 1754764"/>
              <a:gd name="connsiteX3" fmla="*/ 0 w 285750"/>
              <a:gd name="connsiteY3" fmla="*/ 1226509 h 1754764"/>
              <a:gd name="connsiteX4" fmla="*/ 142875 w 285750"/>
              <a:gd name="connsiteY4" fmla="*/ 1069346 h 1754764"/>
              <a:gd name="connsiteX5" fmla="*/ 142875 w 285750"/>
              <a:gd name="connsiteY5" fmla="*/ 157163 h 1754764"/>
              <a:gd name="connsiteX6" fmla="*/ 285750 w 285750"/>
              <a:gd name="connsiteY6" fmla="*/ 0 h 175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1754764" stroke="0" extrusionOk="0">
                <a:moveTo>
                  <a:pt x="285750" y="1754764"/>
                </a:moveTo>
                <a:cubicBezTo>
                  <a:pt x="214349" y="1757667"/>
                  <a:pt x="142532" y="1677605"/>
                  <a:pt x="142875" y="1597601"/>
                </a:cubicBezTo>
                <a:cubicBezTo>
                  <a:pt x="140490" y="1542336"/>
                  <a:pt x="136386" y="1484758"/>
                  <a:pt x="142875" y="1383672"/>
                </a:cubicBezTo>
                <a:cubicBezTo>
                  <a:pt x="138499" y="1288508"/>
                  <a:pt x="71984" y="1221522"/>
                  <a:pt x="0" y="1226509"/>
                </a:cubicBezTo>
                <a:cubicBezTo>
                  <a:pt x="86308" y="1213310"/>
                  <a:pt x="150060" y="1147312"/>
                  <a:pt x="142875" y="1069346"/>
                </a:cubicBezTo>
                <a:cubicBezTo>
                  <a:pt x="125778" y="718718"/>
                  <a:pt x="162786" y="482485"/>
                  <a:pt x="142875" y="157163"/>
                </a:cubicBezTo>
                <a:cubicBezTo>
                  <a:pt x="151691" y="75403"/>
                  <a:pt x="199557" y="4440"/>
                  <a:pt x="285750" y="0"/>
                </a:cubicBezTo>
                <a:cubicBezTo>
                  <a:pt x="305352" y="238087"/>
                  <a:pt x="433197" y="1379577"/>
                  <a:pt x="285750" y="1754764"/>
                </a:cubicBezTo>
                <a:close/>
              </a:path>
              <a:path w="285750" h="1754764" fill="none" extrusionOk="0">
                <a:moveTo>
                  <a:pt x="285750" y="1754764"/>
                </a:moveTo>
                <a:cubicBezTo>
                  <a:pt x="210846" y="1760881"/>
                  <a:pt x="150979" y="1685863"/>
                  <a:pt x="142875" y="1597601"/>
                </a:cubicBezTo>
                <a:cubicBezTo>
                  <a:pt x="128149" y="1531763"/>
                  <a:pt x="156643" y="1484136"/>
                  <a:pt x="142875" y="1383672"/>
                </a:cubicBezTo>
                <a:cubicBezTo>
                  <a:pt x="154158" y="1298790"/>
                  <a:pt x="81878" y="1227017"/>
                  <a:pt x="0" y="1226509"/>
                </a:cubicBezTo>
                <a:cubicBezTo>
                  <a:pt x="80341" y="1229931"/>
                  <a:pt x="143369" y="1159078"/>
                  <a:pt x="142875" y="1069346"/>
                </a:cubicBezTo>
                <a:cubicBezTo>
                  <a:pt x="209267" y="875982"/>
                  <a:pt x="193257" y="472592"/>
                  <a:pt x="142875" y="157163"/>
                </a:cubicBezTo>
                <a:cubicBezTo>
                  <a:pt x="155664" y="68501"/>
                  <a:pt x="209996" y="-7392"/>
                  <a:pt x="285750" y="0"/>
                </a:cubicBezTo>
              </a:path>
              <a:path w="285750" h="1754764" fill="none" stroke="0" extrusionOk="0">
                <a:moveTo>
                  <a:pt x="285750" y="1754764"/>
                </a:moveTo>
                <a:cubicBezTo>
                  <a:pt x="210961" y="1770815"/>
                  <a:pt x="139695" y="1686996"/>
                  <a:pt x="142875" y="1597601"/>
                </a:cubicBezTo>
                <a:cubicBezTo>
                  <a:pt x="148767" y="1516374"/>
                  <a:pt x="132874" y="1428491"/>
                  <a:pt x="142875" y="1383672"/>
                </a:cubicBezTo>
                <a:cubicBezTo>
                  <a:pt x="150825" y="1290092"/>
                  <a:pt x="82549" y="1227016"/>
                  <a:pt x="0" y="1226509"/>
                </a:cubicBezTo>
                <a:cubicBezTo>
                  <a:pt x="85805" y="1233173"/>
                  <a:pt x="134685" y="1155595"/>
                  <a:pt x="142875" y="1069346"/>
                </a:cubicBezTo>
                <a:cubicBezTo>
                  <a:pt x="147217" y="861013"/>
                  <a:pt x="223799" y="402479"/>
                  <a:pt x="142875" y="157163"/>
                </a:cubicBezTo>
                <a:cubicBezTo>
                  <a:pt x="149316" y="56166"/>
                  <a:pt x="206483" y="-3287"/>
                  <a:pt x="285750" y="0"/>
                </a:cubicBezTo>
              </a:path>
            </a:pathLst>
          </a:custGeom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533639219">
                  <a:prstGeom prst="leftBrace">
                    <a:avLst>
                      <a:gd name="adj1" fmla="val 55000"/>
                      <a:gd name="adj2" fmla="val 69896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84DFF4F9-5B32-4A8C-ACF4-6BD448FD7302}"/>
              </a:ext>
            </a:extLst>
          </p:cNvPr>
          <p:cNvSpPr/>
          <p:nvPr/>
        </p:nvSpPr>
        <p:spPr>
          <a:xfrm>
            <a:off x="8408993" y="1088967"/>
            <a:ext cx="285750" cy="590204"/>
          </a:xfrm>
          <a:custGeom>
            <a:avLst/>
            <a:gdLst>
              <a:gd name="connsiteX0" fmla="*/ 285750 w 285750"/>
              <a:gd name="connsiteY0" fmla="*/ 590204 h 590204"/>
              <a:gd name="connsiteX1" fmla="*/ 142875 w 285750"/>
              <a:gd name="connsiteY1" fmla="*/ 459801 h 590204"/>
              <a:gd name="connsiteX2" fmla="*/ 142875 w 285750"/>
              <a:gd name="connsiteY2" fmla="*/ 459801 h 590204"/>
              <a:gd name="connsiteX3" fmla="*/ 0 w 285750"/>
              <a:gd name="connsiteY3" fmla="*/ 329398 h 590204"/>
              <a:gd name="connsiteX4" fmla="*/ 142875 w 285750"/>
              <a:gd name="connsiteY4" fmla="*/ 198995 h 590204"/>
              <a:gd name="connsiteX5" fmla="*/ 142875 w 285750"/>
              <a:gd name="connsiteY5" fmla="*/ 130403 h 590204"/>
              <a:gd name="connsiteX6" fmla="*/ 285750 w 285750"/>
              <a:gd name="connsiteY6" fmla="*/ 0 h 590204"/>
              <a:gd name="connsiteX7" fmla="*/ 285750 w 285750"/>
              <a:gd name="connsiteY7" fmla="*/ 590204 h 590204"/>
              <a:gd name="connsiteX0" fmla="*/ 285750 w 285750"/>
              <a:gd name="connsiteY0" fmla="*/ 590204 h 590204"/>
              <a:gd name="connsiteX1" fmla="*/ 142875 w 285750"/>
              <a:gd name="connsiteY1" fmla="*/ 459801 h 590204"/>
              <a:gd name="connsiteX2" fmla="*/ 142875 w 285750"/>
              <a:gd name="connsiteY2" fmla="*/ 459801 h 590204"/>
              <a:gd name="connsiteX3" fmla="*/ 0 w 285750"/>
              <a:gd name="connsiteY3" fmla="*/ 329398 h 590204"/>
              <a:gd name="connsiteX4" fmla="*/ 142875 w 285750"/>
              <a:gd name="connsiteY4" fmla="*/ 198995 h 590204"/>
              <a:gd name="connsiteX5" fmla="*/ 142875 w 285750"/>
              <a:gd name="connsiteY5" fmla="*/ 130403 h 590204"/>
              <a:gd name="connsiteX6" fmla="*/ 285750 w 285750"/>
              <a:gd name="connsiteY6" fmla="*/ 0 h 59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590204" stroke="0" extrusionOk="0">
                <a:moveTo>
                  <a:pt x="285750" y="590204"/>
                </a:moveTo>
                <a:cubicBezTo>
                  <a:pt x="218320" y="594643"/>
                  <a:pt x="142608" y="526532"/>
                  <a:pt x="142875" y="459801"/>
                </a:cubicBezTo>
                <a:lnTo>
                  <a:pt x="142875" y="459801"/>
                </a:lnTo>
                <a:cubicBezTo>
                  <a:pt x="148977" y="382646"/>
                  <a:pt x="85631" y="339607"/>
                  <a:pt x="0" y="329398"/>
                </a:cubicBezTo>
                <a:cubicBezTo>
                  <a:pt x="77079" y="325901"/>
                  <a:pt x="132719" y="263700"/>
                  <a:pt x="142875" y="198995"/>
                </a:cubicBezTo>
                <a:cubicBezTo>
                  <a:pt x="147014" y="191598"/>
                  <a:pt x="143149" y="140144"/>
                  <a:pt x="142875" y="130403"/>
                </a:cubicBezTo>
                <a:cubicBezTo>
                  <a:pt x="151182" y="60412"/>
                  <a:pt x="201908" y="-3836"/>
                  <a:pt x="285750" y="0"/>
                </a:cubicBezTo>
                <a:cubicBezTo>
                  <a:pt x="333812" y="269936"/>
                  <a:pt x="317113" y="446909"/>
                  <a:pt x="285750" y="590204"/>
                </a:cubicBezTo>
                <a:close/>
              </a:path>
              <a:path w="285750" h="590204" fill="none" extrusionOk="0">
                <a:moveTo>
                  <a:pt x="285750" y="590204"/>
                </a:moveTo>
                <a:cubicBezTo>
                  <a:pt x="209040" y="595948"/>
                  <a:pt x="145613" y="533134"/>
                  <a:pt x="142875" y="459801"/>
                </a:cubicBezTo>
                <a:lnTo>
                  <a:pt x="142875" y="459801"/>
                </a:lnTo>
                <a:cubicBezTo>
                  <a:pt x="149316" y="373583"/>
                  <a:pt x="78549" y="326111"/>
                  <a:pt x="0" y="329398"/>
                </a:cubicBezTo>
                <a:cubicBezTo>
                  <a:pt x="82187" y="334407"/>
                  <a:pt x="143821" y="271186"/>
                  <a:pt x="142875" y="198995"/>
                </a:cubicBezTo>
                <a:cubicBezTo>
                  <a:pt x="145659" y="191857"/>
                  <a:pt x="137680" y="159636"/>
                  <a:pt x="142875" y="130403"/>
                </a:cubicBezTo>
                <a:cubicBezTo>
                  <a:pt x="154158" y="60300"/>
                  <a:pt x="209812" y="508"/>
                  <a:pt x="285750" y="0"/>
                </a:cubicBezTo>
              </a:path>
              <a:path w="285750" h="590204" fill="none" stroke="0" extrusionOk="0">
                <a:moveTo>
                  <a:pt x="285750" y="590204"/>
                </a:moveTo>
                <a:cubicBezTo>
                  <a:pt x="214219" y="589061"/>
                  <a:pt x="155651" y="534103"/>
                  <a:pt x="142875" y="459801"/>
                </a:cubicBezTo>
                <a:lnTo>
                  <a:pt x="142875" y="459801"/>
                </a:lnTo>
                <a:cubicBezTo>
                  <a:pt x="146396" y="401499"/>
                  <a:pt x="71981" y="335052"/>
                  <a:pt x="0" y="329398"/>
                </a:cubicBezTo>
                <a:cubicBezTo>
                  <a:pt x="75189" y="326679"/>
                  <a:pt x="140746" y="271967"/>
                  <a:pt x="142875" y="198995"/>
                </a:cubicBezTo>
                <a:cubicBezTo>
                  <a:pt x="140006" y="180530"/>
                  <a:pt x="143353" y="154521"/>
                  <a:pt x="142875" y="130403"/>
                </a:cubicBezTo>
                <a:cubicBezTo>
                  <a:pt x="145159" y="60589"/>
                  <a:pt x="197799" y="-608"/>
                  <a:pt x="285750" y="0"/>
                </a:cubicBezTo>
              </a:path>
            </a:pathLst>
          </a:custGeom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533639219">
                  <a:prstGeom prst="leftBrace">
                    <a:avLst>
                      <a:gd name="adj1" fmla="val 55000"/>
                      <a:gd name="adj2" fmla="val 5581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39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145</Words>
  <Application>Microsoft Macintosh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Cavolini</vt:lpstr>
      <vt:lpstr>Office Theme</vt:lpstr>
      <vt:lpstr>Introduction to Android Studio</vt:lpstr>
      <vt:lpstr>PowerPoint Presentation</vt:lpstr>
      <vt:lpstr>Task 1: Let’s open &amp; run a ready-made app</vt:lpstr>
      <vt:lpstr>PowerPoint Presentation</vt:lpstr>
      <vt:lpstr>PowerPoint Presentation</vt:lpstr>
      <vt:lpstr>PowerPoint Presentation</vt:lpstr>
      <vt:lpstr>PowerPoint Presentation</vt:lpstr>
      <vt:lpstr>Task 2: Let’s edit the text!</vt:lpstr>
      <vt:lpstr>PowerPoint Presentation</vt:lpstr>
      <vt:lpstr>PowerPoint Presentation</vt:lpstr>
      <vt:lpstr>Task 3: Let’s edit the colour!</vt:lpstr>
      <vt:lpstr>PowerPoint Presentation</vt:lpstr>
      <vt:lpstr>Bonus task: Let’s add another button</vt:lpstr>
      <vt:lpstr>PowerPoint Presentation</vt:lpstr>
      <vt:lpstr>PowerPoint Presentation</vt:lpstr>
      <vt:lpstr>Common glossary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Generation Programmers</dc:title>
  <dc:creator>David Azpiroz</dc:creator>
  <cp:lastModifiedBy>Torgyn Erland</cp:lastModifiedBy>
  <cp:revision>26</cp:revision>
  <dcterms:created xsi:type="dcterms:W3CDTF">2021-06-05T16:24:27Z</dcterms:created>
  <dcterms:modified xsi:type="dcterms:W3CDTF">2021-06-07T18:32:44Z</dcterms:modified>
</cp:coreProperties>
</file>