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B3AD-6B69-734E-068D-DA2EF5779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2A8F4-7511-D36B-FACA-9F0B5F0AB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F8EBF-EB58-E58D-7F09-77892B64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A022-C54C-479A-B777-7D1DB152988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DA198-50F8-9960-A0C1-57505F00A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812CE-9D08-A2E3-0B10-70729415A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9F0F-1D9F-4BCE-AF7F-617C8E075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9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340F-EE7F-1F70-22E0-552A07FC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8823D-36AE-F2CD-701A-0C8E43E15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B59E9-4175-E929-699E-15A12A9D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A022-C54C-479A-B777-7D1DB152988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C4A8B-7F25-91BC-55F0-33DB9965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B9550-486F-0E46-BEA7-02CE7346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9F0F-1D9F-4BCE-AF7F-617C8E075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3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A9FD-5EDB-C42B-DDD5-5A9F15F8F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3DD67-5BD4-9755-BB89-05F68714B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8FFCE-5EF4-7D15-87CC-A138349C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A022-C54C-479A-B777-7D1DB152988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C6AB3-FC54-511C-0D92-6247A521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1986-E5D3-F1BC-6D5F-BD6234661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9F0F-1D9F-4BCE-AF7F-617C8E075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4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5932E-2106-43AD-369E-C2927413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01851-C31A-3911-8E52-9297181C4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E11F8-B9CE-239B-337A-0B566CA2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A022-C54C-479A-B777-7D1DB152988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3FF4D-F4A0-B40A-26CC-2FE10339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09EA-2B94-8D80-2FDB-81896AED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9F0F-1D9F-4BCE-AF7F-617C8E075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361F-EC64-5B25-FE9F-A1C877D4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328CD-1D22-03DD-5900-571C6F125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6C7DA-33ED-53D5-58B1-EC832EC6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A022-C54C-479A-B777-7D1DB152988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9C83B-1AFD-DF6D-9482-D98AC4B8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554AC-F68E-0913-6FF5-B8AC11BD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9F0F-1D9F-4BCE-AF7F-617C8E075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9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DC80-59FF-E1D3-E56F-B5ECEB21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343A6-B11D-6CAC-9627-3690CD669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B8A78-31AB-8CA0-162F-687A676F8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E34CF-D521-2503-E096-2ADF16E4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A022-C54C-479A-B777-7D1DB152988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7E524-8347-0744-310B-F03996FC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CA833-BB90-8EEE-3B94-EA5FF310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9F0F-1D9F-4BCE-AF7F-617C8E075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9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774F5-C85B-9F02-CB22-8DD5F976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B679-D126-67D6-35D2-7FD37FEF7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EB395-673E-59B5-23A2-8306977F1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26F2C-7764-A2E7-0F59-DFAB2B476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C06A1-890F-4B08-D235-AA26F726E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A45E07-0A4B-128E-2743-227E69BF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A022-C54C-479A-B777-7D1DB152988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D4FE2-1A46-8E5F-28D1-0E60D687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49578-99EF-FC85-7E05-77A590E7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9F0F-1D9F-4BCE-AF7F-617C8E075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9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3BD9-E8A0-16E1-F717-BE61D004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599DF-1CEC-4905-C027-04E92FBD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A022-C54C-479A-B777-7D1DB152988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00555-4B8C-2FA6-35A4-B7F59863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1ACAF-B0AC-E9A8-F63B-AB16E522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9F0F-1D9F-4BCE-AF7F-617C8E075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3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E829D-25FF-13CB-8EF9-92297CB0B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A022-C54C-479A-B777-7D1DB152988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FB93A-2527-62B5-741A-A1241E1B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7F85C-1929-8F0E-25E5-B31E20E2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9F0F-1D9F-4BCE-AF7F-617C8E075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3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4465-EBE6-DF95-43D1-1ACD8570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838BE-8CEB-042D-1957-8D5F162F8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AD9A2-1B03-16E1-C266-2E008C2BB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2F62C-8098-DB1A-E456-4C6E36F4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A022-C54C-479A-B777-7D1DB152988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EDD39-00B2-059F-C50B-2283100A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65522-2599-3754-8369-B126341C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9F0F-1D9F-4BCE-AF7F-617C8E075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7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7B01-D196-CCD1-4C82-7E09A1CA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EB42A-25F6-39A8-ED89-0E117DA93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45538-54B2-3691-549D-6DDB94DB6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F197F-F6E6-A233-6318-E5B31DA6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A022-C54C-479A-B777-7D1DB152988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79768-D9DA-E063-DD84-E9559ABC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4E33F-5D11-BEC4-BA8A-AEF8EEAA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9F0F-1D9F-4BCE-AF7F-617C8E075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2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A2AD1-F4C4-02E0-E3C4-4E8BDECF8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D8BCA-ACC4-E055-52D3-1BFD06C54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0019E-060F-886D-7535-ED6BDDAA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4A022-C54C-479A-B777-7D1DB152988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A4ED6-07EE-5733-D749-6CA3BEE41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8AD7F-32E1-B601-2820-382F458A2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C9F0F-1D9F-4BCE-AF7F-617C8E075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4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8400-7754-10D2-877D-7F9A39200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lgerian" panose="04020705040A02060702" pitchFamily="82" charset="0"/>
              </a:rPr>
              <a:t>Titanic Survival Prediction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sz="4400" dirty="0">
                <a:latin typeface="Bahnschrift Light" panose="020B0502040204020203" pitchFamily="34" charset="0"/>
              </a:rPr>
              <a:t>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9EF5C-0309-D244-03BE-B85F12529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981077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endParaRPr lang="en-US" sz="3200" dirty="0">
              <a:latin typeface="Bahnschrift" panose="020B0502040204020203" pitchFamily="34" charset="0"/>
            </a:endParaRPr>
          </a:p>
          <a:p>
            <a:r>
              <a:rPr lang="en-US" sz="3200" dirty="0">
                <a:latin typeface="Bahnschrift" panose="020B0502040204020203" pitchFamily="34" charset="0"/>
              </a:rPr>
              <a:t>A Comprehensive End-to-End Classification </a:t>
            </a:r>
          </a:p>
          <a:p>
            <a:r>
              <a:rPr lang="en-US" sz="3200" dirty="0">
                <a:latin typeface="Bahnschrift" panose="020B0502040204020203" pitchFamily="34" charset="0"/>
              </a:rPr>
              <a:t>Project</a:t>
            </a:r>
          </a:p>
          <a:p>
            <a:endParaRPr lang="en-US" sz="3200" dirty="0">
              <a:latin typeface="Bahnschrift" panose="020B0502040204020203" pitchFamily="34" charset="0"/>
            </a:endParaRPr>
          </a:p>
          <a:p>
            <a:r>
              <a:rPr lang="en-US" sz="3200" dirty="0">
                <a:latin typeface="Bahnschrift" panose="020B0502040204020203" pitchFamily="34" charset="0"/>
              </a:rPr>
              <a:t>~ Mayukh Chakraborty</a:t>
            </a:r>
          </a:p>
        </p:txBody>
      </p:sp>
    </p:spTree>
    <p:extLst>
      <p:ext uri="{BB962C8B-B14F-4D97-AF65-F5344CB8AC3E}">
        <p14:creationId xmlns:p14="http://schemas.microsoft.com/office/powerpoint/2010/main" val="41175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E080AE-EDC9-387B-1D1C-C50BC1355962}"/>
              </a:ext>
            </a:extLst>
          </p:cNvPr>
          <p:cNvSpPr/>
          <p:nvPr/>
        </p:nvSpPr>
        <p:spPr>
          <a:xfrm>
            <a:off x="1730008" y="2395834"/>
            <a:ext cx="873198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325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BFB31-40B8-E099-E177-851D1F8D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55" y="1081454"/>
            <a:ext cx="11186745" cy="1073973"/>
          </a:xfrm>
        </p:spPr>
        <p:txBody>
          <a:bodyPr/>
          <a:lstStyle/>
          <a:p>
            <a:r>
              <a:rPr lang="en-US" b="1" dirty="0">
                <a:latin typeface="Bahnschrift Light" panose="020B0502040204020203" pitchFamily="34" charset="0"/>
              </a:rPr>
              <a:t>Project Overview </a:t>
            </a:r>
            <a:r>
              <a:rPr lang="en-US" b="1" dirty="0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15DCB0-282D-318B-BB3D-97A6D787EB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7055" y="2155427"/>
            <a:ext cx="978583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Titanic dataset contains passenger data from the tragic Titanic disaster in 1912.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objective is to predict whether a passenger survived or not based on features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like age, gender, class, and more.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 a machine learning model to accurately predict passenger survival. </a:t>
            </a:r>
          </a:p>
        </p:txBody>
      </p:sp>
    </p:spTree>
    <p:extLst>
      <p:ext uri="{BB962C8B-B14F-4D97-AF65-F5344CB8AC3E}">
        <p14:creationId xmlns:p14="http://schemas.microsoft.com/office/powerpoint/2010/main" val="197093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6A3C-B357-149C-121A-CA32359E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Light" panose="020B0502040204020203" pitchFamily="34" charset="0"/>
              </a:rPr>
              <a:t>Titanic 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B0C93-90DE-3E20-F812-2D33BD2C2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Total Rows</a:t>
            </a:r>
            <a:r>
              <a:rPr lang="en-US" dirty="0"/>
              <a:t>: 891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Key Features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Survived</a:t>
            </a:r>
            <a:r>
              <a:rPr lang="en-US" dirty="0"/>
              <a:t>: Binary target variable (0 = No, 1 = Yes)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Age</a:t>
            </a:r>
            <a:r>
              <a:rPr lang="en-US" dirty="0"/>
              <a:t>: Continuous feature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Fare</a:t>
            </a:r>
            <a:r>
              <a:rPr lang="en-US" dirty="0"/>
              <a:t>: Continuous feature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 err="1"/>
              <a:t>Pclass</a:t>
            </a:r>
            <a:r>
              <a:rPr lang="en-US" dirty="0"/>
              <a:t>: Categorical (Passenger Class)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Sex</a:t>
            </a:r>
            <a:r>
              <a:rPr lang="en-US" dirty="0"/>
              <a:t>: Categorical (Male/Female)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 err="1"/>
              <a:t>SibSp</a:t>
            </a:r>
            <a:r>
              <a:rPr lang="en-US" b="1" dirty="0"/>
              <a:t> &amp; Parch</a:t>
            </a:r>
            <a:r>
              <a:rPr lang="en-US" dirty="0"/>
              <a:t>: Family size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Embarked</a:t>
            </a:r>
            <a:r>
              <a:rPr lang="en-US" dirty="0"/>
              <a:t>: Port of Embarkation (C = Cherbourg, Q = Queenstown, S = Southampton)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Missing Values</a:t>
            </a:r>
            <a:r>
              <a:rPr lang="en-US" dirty="0"/>
              <a:t>: Age, Cabin, Embarked columns have missing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6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74BA-B058-3E4C-CB90-0F2DCBA7D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Light" panose="020B0502040204020203" pitchFamily="34" charset="0"/>
              </a:rPr>
              <a:t>Data Distribution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8FB65F-57F3-756F-3ECA-9AC0E13980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4472"/>
            <a:ext cx="951913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 of Age and Fare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Histograms showed a skew in both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Pclass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Survival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Higher survival rates for 1st class passengers.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Gender and Survival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Female passengers had a much higher survival rate than males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103CE4-8292-E592-C5CE-BAAE43760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7" t="38798" r="17660"/>
          <a:stretch/>
        </p:blipFill>
        <p:spPr>
          <a:xfrm>
            <a:off x="2513134" y="3136069"/>
            <a:ext cx="6169270" cy="356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9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12D3-1FC3-F222-8787-156B2DB3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Light" panose="020B0502040204020203" pitchFamily="34" charset="0"/>
              </a:rPr>
              <a:t>Correlation Analysis and Family Size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17F34B-84CC-C940-CE1A-C30B9B240B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8538" y="1690688"/>
            <a:ext cx="1006237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Heatmap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Showed weak correlations between numerical features, but higher class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         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correlated with survival.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Family 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 Passengers with a moderate family size (2–3) had higher survival rates.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D382F2-414A-8060-785A-39F9C500C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8" t="34290" r="23270" b="4231"/>
          <a:stretch/>
        </p:blipFill>
        <p:spPr>
          <a:xfrm>
            <a:off x="2886808" y="3117052"/>
            <a:ext cx="5975855" cy="369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8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F6295-263F-7E07-234F-386CFF63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Light" panose="020B0502040204020203" pitchFamily="34" charset="0"/>
              </a:rPr>
              <a:t>Data 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5B9168-3167-92DE-58AF-4F5B2368C0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4915" y="2118562"/>
            <a:ext cx="994996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Data Handling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Imputed using median age for each passenger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Embarked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Missing values filled with the most frequent value.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Engineering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FamilySize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by combining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SibSp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Parch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Dropped irrelevant features: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Cabin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Ticket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Applied standardization to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bring them to a common scale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0993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3422-EE1B-EBF8-C3F2-207C46917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Bahnschrift Light" panose="020B0502040204020203" pitchFamily="34" charset="0"/>
              </a:rPr>
              <a:t>Model Selection and 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E6CB0-1338-313A-2A36-A4F1F9AB5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655" y="1596538"/>
            <a:ext cx="11133992" cy="448627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Models Tested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Support Vector Machines (SVM)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K-Nearest Neighbors (KNN)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Hyperparameter Tuning</a:t>
            </a:r>
            <a:r>
              <a:rPr lang="en-US" dirty="0"/>
              <a:t>: Applied grid search for hyperparameter optimization using cross-validation.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Cross-Validation</a:t>
            </a:r>
            <a:r>
              <a:rPr lang="en-US" dirty="0"/>
              <a:t>: Performed 5-fold cross-validation to prevent overfitting and evaluate model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7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1B99-D291-714E-34B7-B0B6D655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Light" panose="020B0502040204020203" pitchFamily="34" charset="0"/>
              </a:rPr>
              <a:t>Model Evaluation and Metrics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13DB6D-F334-0BE3-26B7-FD84EABDF7C9}"/>
              </a:ext>
            </a:extLst>
          </p:cNvPr>
          <p:cNvSpPr txBox="1">
            <a:spLocks/>
          </p:cNvSpPr>
          <p:nvPr/>
        </p:nvSpPr>
        <p:spPr>
          <a:xfrm>
            <a:off x="832338" y="4325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7CEF892-A506-248E-4E24-DADA1814CE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2338" y="1758156"/>
            <a:ext cx="884799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F1-score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Performing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an accuracy of 83%.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recall for predicting survivors accurately.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47A826-DC18-E423-D712-7FB5DCEAA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43590" r="3172" b="15936"/>
          <a:stretch/>
        </p:blipFill>
        <p:spPr>
          <a:xfrm>
            <a:off x="6090138" y="2324102"/>
            <a:ext cx="5512779" cy="277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0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4AEE-1AD4-A6D4-6079-75DE490C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Light" panose="020B0502040204020203" pitchFamily="34" charset="0"/>
              </a:rPr>
              <a:t>Summary and Next Steps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2A1F0-1F42-A32C-44AA-6F652DD89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34418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Summary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Explored the Titanic dataset and conducted in-depth data analysis.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Developed multiple classification models, with Random Forest performing the best.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Significant features: Gender, Class, and Fare.</a:t>
            </a:r>
          </a:p>
          <a:p>
            <a:pPr marL="914400" lvl="2" indent="0">
              <a:buNone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Future Work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Improve feature engineering (e.g., working on more complex family groupings).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Implement more advanced models like neural networks.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Further optimize hyperparameters for better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0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456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Algerian</vt:lpstr>
      <vt:lpstr>Arial</vt:lpstr>
      <vt:lpstr>Arial Unicode MS</vt:lpstr>
      <vt:lpstr>Bahnschrift</vt:lpstr>
      <vt:lpstr>Bahnschrift Light</vt:lpstr>
      <vt:lpstr>Calibri</vt:lpstr>
      <vt:lpstr>Calibri Light</vt:lpstr>
      <vt:lpstr>Office Theme</vt:lpstr>
      <vt:lpstr>Titanic Survival Prediction Using Machine Learning</vt:lpstr>
      <vt:lpstr>Project Overview :</vt:lpstr>
      <vt:lpstr>Titanic Dataset Overview</vt:lpstr>
      <vt:lpstr>Data Distribution Insights</vt:lpstr>
      <vt:lpstr>Correlation Analysis and Family Size</vt:lpstr>
      <vt:lpstr>Data Preprocessing</vt:lpstr>
      <vt:lpstr>Model Selection and Hyperparameter Tuning</vt:lpstr>
      <vt:lpstr>Model Evaluation and Metrics</vt:lpstr>
      <vt:lpstr>Summary and Next Steps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Mayukh Chakraborty</dc:creator>
  <cp:lastModifiedBy>Mayukh Chakraborty</cp:lastModifiedBy>
  <cp:revision>1</cp:revision>
  <dcterms:created xsi:type="dcterms:W3CDTF">2024-10-17T16:17:46Z</dcterms:created>
  <dcterms:modified xsi:type="dcterms:W3CDTF">2024-10-17T16:38:38Z</dcterms:modified>
</cp:coreProperties>
</file>