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5:25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1,'2237'0,"-2227"0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6:25.2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0,'9517'0,"-9509"0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6:28.9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1,'6503'0,"-6493"0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6:32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0,'1911'0,"-1901"0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6:35.9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0,'7563'0,"-7553"0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6:43.8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1,'4055'0,"-4045"0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5:29.5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1,'16440'0,"-16430"0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5:32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0,'5465'0,"-5455"0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5:47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1,'5'0,"-1"1,1 1,-1-1,1 1,-1-1,1 1,4 3,7 3,8 2,0-2,1 0,0-2,0 0,0-2,50 2,-52-5,-1 1,31 7,-29-5,44 3,-39-5,42 8,-44-5,50 2,51 4,10 1,-87-7,60 1,28 6,1120-11,-592-2,-545-12,-80 14,-12 0,0-1,52-8,-48 4,-1 1,1 2,35 3,-1 0,1477-2,-1453-13,212 14,-211 11,-83-12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5:51.8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0,'15141'0,"-15133"0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5:57.5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1,'9741'0,"-9731"0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6:09.6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1,'10674'0,"-10664"0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6:13.4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1,'10790'0,"-10780"0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2T15:46:16.8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0,'4579'0,"-4569"0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8B0E1-FBC1-F5E8-F319-FDC43F3B0E5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7D799F-07C6-564A-0CE9-9AA7CDC75B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DE467A-13B4-1C0C-C1CA-6A23C87925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730B25-4D49-48D2-A682-2E028DDF5773}" type="datetime1">
              <a:rPr lang="it-IT"/>
              <a:pPr lvl="0"/>
              <a:t>02/09/2023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0CEB3-8C57-91F8-9584-31529D897D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2C1AF1-4DC5-AEA4-A45A-57483E70D3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ADFB4-28D2-4D5F-9FBE-28384C1AA43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3217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6F19C7-405C-B4CB-4C07-2B6869B7C7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6F7E3D-9E1E-2BE4-1CE3-00BADC63D9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0F9170-1972-00A0-11A2-429D4BC274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990B5E-AC17-4F8D-846A-D66C530A18AB}" type="datetime1">
              <a:rPr lang="it-IT"/>
              <a:pPr lvl="0"/>
              <a:t>02/09/2023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BBE359-26BE-F9DF-8162-82BAC46F39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6668D-5894-F695-74C7-9B6463C2BA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F13251-5BDC-48D8-BF44-CBF03969978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62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D8672B-AD7F-783D-CB4D-216704DE77C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21EF99-9559-137F-A322-210C1A5D3AC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569DA5-D058-206D-BCC8-740F2862BF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76F070-2FEF-4EEB-B82F-F548072B24F8}" type="datetime1">
              <a:rPr lang="it-IT"/>
              <a:pPr lvl="0"/>
              <a:t>02/09/2023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7DC01-DEC5-9AED-B0BB-8F8DC50822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112D6-F8B2-F1B8-686D-FECA48CCF2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C8226B-E0B7-4D35-A8F1-9A0FC7C2353E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68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2A211-2D1D-783C-935E-C40DE33F8E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3A06F7-1598-326F-17B8-0986CB716F3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4E5187-08A0-89BB-0BB2-297598517B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6C56F-7FB0-4B25-B8C3-380110E57E5C}" type="datetime1">
              <a:rPr lang="it-IT"/>
              <a:pPr lvl="0"/>
              <a:t>02/09/2023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D0A517-2605-C2B2-28AE-174EDFBF19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A11A39-7D91-A531-5205-74B3BD1ACE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2DFF7A-6102-4B87-9CFD-D6383ABAE75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779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CC3F3-1D1B-9DE7-5856-1B64E91D1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A2CF08-8644-9D13-944E-283774269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945782-3B5E-0360-9047-E084AA9312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16644D-D58E-4A3F-9079-08DFD72C1075}" type="datetime1">
              <a:rPr lang="it-IT"/>
              <a:pPr lvl="0"/>
              <a:t>02/09/2023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A27F1B-3A95-C4CC-56F8-AC540A793B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1AC44A-984F-DAE9-FC5C-2136AE0AA6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80D2A1-59AE-4A4C-85AC-D66A0B3DC35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41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51BF5-C5D4-FAE9-CDC8-565D71A56B5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965761-E7DF-FB2B-4B61-E2D2D22EB2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703155-D886-3E77-70F0-D12FC6119B0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1BCA80-85D1-86BF-0B48-22180E3B8E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5D57E5-73ED-45D7-9D90-EC912B8652AA}" type="datetime1">
              <a:rPr lang="it-IT"/>
              <a:pPr lvl="0"/>
              <a:t>02/09/2023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B8B076-61A8-3569-C447-21C53328FA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5DCD-0B42-6D5D-54B4-4C9B208C46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EF425B-C3DF-47EE-A568-2CA9B30AE7B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7A3C23-09A2-29D4-CF1B-433E040C5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ED94B8-C69E-9B07-4493-A3ABC0323F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C00FC6-4495-F089-B662-8B4D9F3CC13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6212D1-880A-1CA4-67BA-A61E4D8065F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20C4209-53CD-F4BA-FFB1-F73A99C06F4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92219E6-D383-655D-F1AF-9D404BE346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C5590-EF24-4BB8-85B6-92D06B2A6EFB}" type="datetime1">
              <a:rPr lang="it-IT"/>
              <a:pPr lvl="0"/>
              <a:t>02/09/2023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F45933-6C82-EAC7-5EFD-024B42F946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7B8A81F-EA52-92B9-B23C-03A5EBF325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4DF5EC-6DB8-4BA5-946F-261B575097C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6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0E9ED6-215D-7D08-6CD0-25F56CB43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D150D77-4F8C-FEA8-DE9E-0B6923B762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77A280-E664-4446-B431-805CB077C933}" type="datetime1">
              <a:rPr lang="it-IT"/>
              <a:pPr lvl="0"/>
              <a:t>02/09/2023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88F4FF-DAB3-7677-F5EB-6768960B9E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270BD1-A1AC-293A-A0EF-447C436992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7D66A5-AE79-49C0-BC60-35EA99E7F2D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0DD0017-E8BD-1458-7C32-DCEFA743F1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49C1EB-C18D-4CB5-B919-AD7C17EBAF0C}" type="datetime1">
              <a:rPr lang="it-IT"/>
              <a:pPr lvl="0"/>
              <a:t>02/09/2023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DB0019D-E2D3-AA1D-53FA-20EAE6AB43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AC44D0-1F2F-9114-AB68-2E2C728BB0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D7D93D-6829-47F3-BAEB-F7147893DDA7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576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51783E-D14B-C311-BA5D-AF9C363A05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2559FA-E30C-C496-D779-C394B6B0D41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30054F-BD74-4607-A982-CDC48423DB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9BD619-FF16-D7AD-395C-8562291DC9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9C5D0F-B905-4BD7-B9C8-531ED3E85810}" type="datetime1">
              <a:rPr lang="it-IT"/>
              <a:pPr lvl="0"/>
              <a:t>02/09/2023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DF794E-8A28-716B-EDE8-468C46613D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3186D4-95C2-6E70-399F-C092462155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435AE6-9A62-4A25-A847-3EE72BAB78F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37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5D5E0-064F-7292-E76C-061860FF34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62BF3-25F8-40C9-9A2C-F824628A56E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89C126-C45E-5F52-4E65-59EDE96D97D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A05FE9-16E5-5520-F4B0-8A5467D58D1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BD5184-C52C-43FE-9A3E-1115268A6A8E}" type="datetime1">
              <a:rPr lang="it-IT"/>
              <a:pPr lvl="0"/>
              <a:t>02/09/2023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D7E29E-A5EF-A53C-B6BA-20998270C3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8E90F4-BA2E-B2BE-EE21-3516C56F6E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0F447E-59ED-4917-8AC1-25B4E32E63D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F3CAB1-27D0-5DF2-D87E-6B384B5BC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7C2B6D-4D3F-F7DC-DBC3-DFA9087B16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E23908-1230-8E5A-FD4B-B3D700B2667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05F34D5-AB42-402B-A6FD-6B2CAD2AEA1D}" type="datetime1">
              <a:rPr lang="it-IT"/>
              <a:pPr lvl="0"/>
              <a:t>02/09/2023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2A72D7-59B3-7A5D-DF9A-27F74D49192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CB0BB5-D4C6-2CF0-9F09-15DC06013B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6D88902-6C9E-4790-8A1F-D09BBA7914C1}" type="slidenum"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it-IT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it-IT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8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3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2.xml"/><Relationship Id="rId10" Type="http://schemas.openxmlformats.org/officeDocument/2006/relationships/customXml" Target="../ink/ink3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1.png"/><Relationship Id="rId30" Type="http://schemas.openxmlformats.org/officeDocument/2006/relationships/customXml" Target="../ink/ink13.xml"/><Relationship Id="rId8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4AA48CEE-A18A-1BEE-92E2-28F3CB6F9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250"/>
          <a:stretch>
            <a:fillRect/>
          </a:stretch>
        </p:blipFill>
        <p:spPr>
          <a:xfrm>
            <a:off x="1447796" y="1761463"/>
            <a:ext cx="9296403" cy="32803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asellaDiTesto 7">
            <a:extLst>
              <a:ext uri="{FF2B5EF4-FFF2-40B4-BE49-F238E27FC236}">
                <a16:creationId xmlns:a16="http://schemas.microsoft.com/office/drawing/2014/main" id="{8CA7390E-FA6B-809C-2485-ECEAF5115EC5}"/>
              </a:ext>
            </a:extLst>
          </p:cNvPr>
          <p:cNvSpPr txBox="1"/>
          <p:nvPr/>
        </p:nvSpPr>
        <p:spPr>
          <a:xfrm>
            <a:off x="9175665" y="6515593"/>
            <a:ext cx="296486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Lorenzo Stigliano, Crittografia Applicata 2023</a:t>
            </a:r>
            <a:endParaRPr lang="it-I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Immagine 3" descr="Immagine che contiene simbolo, cerchio, logo, Marchio&#10;&#10;Descrizione generata automaticamente">
            <a:extLst>
              <a:ext uri="{FF2B5EF4-FFF2-40B4-BE49-F238E27FC236}">
                <a16:creationId xmlns:a16="http://schemas.microsoft.com/office/drawing/2014/main" id="{478EFD9F-076A-7511-4097-60421625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269" y="1537133"/>
            <a:ext cx="2674930" cy="378373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Find My iPhone: What is it, and how do you use it? - 9to5Mac">
            <a:extLst>
              <a:ext uri="{FF2B5EF4-FFF2-40B4-BE49-F238E27FC236}">
                <a16:creationId xmlns:a16="http://schemas.microsoft.com/office/drawing/2014/main" id="{BF8BB7F8-63BE-F494-E05D-0EB130DD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1480" y="1439384"/>
            <a:ext cx="10311469" cy="51557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asellaDiTesto 5">
            <a:extLst>
              <a:ext uri="{FF2B5EF4-FFF2-40B4-BE49-F238E27FC236}">
                <a16:creationId xmlns:a16="http://schemas.microsoft.com/office/drawing/2014/main" id="{E36CBDC8-B01A-1F40-FB60-8D76A4810469}"/>
              </a:ext>
            </a:extLst>
          </p:cNvPr>
          <p:cNvSpPr txBox="1"/>
          <p:nvPr/>
        </p:nvSpPr>
        <p:spPr>
          <a:xfrm>
            <a:off x="2516693" y="825145"/>
            <a:ext cx="7059332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Myriad Pro" pitchFamily="34"/>
              </a:rPr>
              <a:t>One App to find it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5E4570-6068-53A0-4ECD-B6EB99414E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 sz="3600">
                <a:latin typeface="Myriad Pro" pitchFamily="34"/>
              </a:rPr>
              <a:t>How does it work</a:t>
            </a:r>
            <a:r>
              <a:rPr lang="en-US" sz="3600">
                <a:latin typeface="Myriad Pro" pitchFamily="34"/>
              </a:rPr>
              <a:t>?</a:t>
            </a:r>
            <a:endParaRPr lang="it-IT" sz="3600">
              <a:latin typeface="Myriad Pro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1A2EA-1565-EB0F-B8A0-06580CB4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63712" y="1577614"/>
            <a:ext cx="7064581" cy="470648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8AF17E-A522-D6D2-7839-9121E2665F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956142"/>
          </a:xfrm>
        </p:spPr>
        <p:txBody>
          <a:bodyPr anchorCtr="1"/>
          <a:lstStyle/>
          <a:p>
            <a:pPr lvl="0" algn="ctr"/>
            <a:r>
              <a:rPr lang="it-IT" sz="3600">
                <a:latin typeface="Myriad Pro" pitchFamily="34"/>
              </a:rPr>
              <a:t>How does it work</a:t>
            </a:r>
            <a:r>
              <a:rPr lang="en-US" sz="3600">
                <a:latin typeface="Myriad Pro" pitchFamily="34"/>
              </a:rPr>
              <a:t>? [Detailed Edition]</a:t>
            </a:r>
            <a:endParaRPr lang="it-IT" sz="3600">
              <a:latin typeface="Myriad Pro" pitchFamily="34"/>
            </a:endParaRPr>
          </a:p>
        </p:txBody>
      </p:sp>
      <p:pic>
        <p:nvPicPr>
          <p:cNvPr id="9" name="Immagine 8" descr="Immagine che contiene testo, schermata, diagramma, Carattere">
            <a:extLst>
              <a:ext uri="{FF2B5EF4-FFF2-40B4-BE49-F238E27FC236}">
                <a16:creationId xmlns:a16="http://schemas.microsoft.com/office/drawing/2014/main" id="{6D41CCA5-4A08-681E-0C0F-E591D2EE0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4" y="1321271"/>
            <a:ext cx="10628851" cy="52369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0B606-1876-5BC7-417B-F13C19E613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Myriad Pro" pitchFamily="34"/>
              </a:rPr>
              <a:t>There is something missing…</a:t>
            </a:r>
            <a:endParaRPr lang="it-IT">
              <a:latin typeface="Myriad Pro" pitchFamily="3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7B0FA-742B-B681-CD44-2332C08617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38549"/>
          </a:xfrm>
        </p:spPr>
        <p:txBody>
          <a:bodyPr/>
          <a:lstStyle/>
          <a:p>
            <a:pPr lvl="0"/>
            <a:r>
              <a:rPr lang="it-IT" dirty="0">
                <a:latin typeface="Myriad Pro" pitchFamily="34"/>
              </a:rPr>
              <a:t>How do </a:t>
            </a:r>
            <a:r>
              <a:rPr lang="it-IT" dirty="0" err="1">
                <a:latin typeface="Myriad Pro" pitchFamily="34"/>
              </a:rPr>
              <a:t>we</a:t>
            </a:r>
            <a:r>
              <a:rPr lang="it-IT" dirty="0">
                <a:latin typeface="Myriad Pro" pitchFamily="34"/>
              </a:rPr>
              <a:t> know the </a:t>
            </a:r>
            <a:r>
              <a:rPr lang="it-IT" b="1" dirty="0">
                <a:latin typeface="Myriad Pro" pitchFamily="34"/>
              </a:rPr>
              <a:t>EXACT</a:t>
            </a:r>
            <a:r>
              <a:rPr lang="it-IT" dirty="0">
                <a:latin typeface="Myriad Pro" pitchFamily="34"/>
              </a:rPr>
              <a:t> advertisement key </a:t>
            </a:r>
            <a:r>
              <a:rPr lang="it-IT" dirty="0" err="1">
                <a:latin typeface="Myriad Pro" pitchFamily="34"/>
              </a:rPr>
              <a:t>produced</a:t>
            </a:r>
            <a:r>
              <a:rPr lang="it-IT" dirty="0">
                <a:latin typeface="Myriad Pro" pitchFamily="34"/>
              </a:rPr>
              <a:t> by a </a:t>
            </a:r>
            <a:r>
              <a:rPr lang="it-IT" b="1" dirty="0" err="1">
                <a:latin typeface="Myriad Pro" pitchFamily="34"/>
              </a:rPr>
              <a:t>missing</a:t>
            </a:r>
            <a:r>
              <a:rPr lang="it-IT" b="1" dirty="0">
                <a:latin typeface="Myriad Pro" pitchFamily="34"/>
              </a:rPr>
              <a:t> device</a:t>
            </a:r>
            <a:r>
              <a:rPr lang="it-IT" dirty="0">
                <a:latin typeface="Myriad Pro" pitchFamily="34"/>
              </a:rPr>
              <a:t>???</a:t>
            </a:r>
            <a:r>
              <a:rPr lang="en-US" dirty="0">
                <a:latin typeface="Myriad Pro" pitchFamily="34"/>
              </a:rPr>
              <a:t> </a:t>
            </a:r>
            <a:endParaRPr lang="it-IT" dirty="0">
              <a:latin typeface="Myriad Pro" pitchFamily="34"/>
            </a:endParaRPr>
          </a:p>
        </p:txBody>
      </p:sp>
      <p:pic>
        <p:nvPicPr>
          <p:cNvPr id="4" name="Picture 8" descr="Cloud Monitoring. Co-branded comic provided by CA Technologies and  CloudTweaks.com | Computer humor, Computer jokes, Tech humor">
            <a:extLst>
              <a:ext uri="{FF2B5EF4-FFF2-40B4-BE49-F238E27FC236}">
                <a16:creationId xmlns:a16="http://schemas.microsoft.com/office/drawing/2014/main" id="{32941EE3-95C5-4B40-4056-96E80306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24894" y="2899114"/>
            <a:ext cx="3942216" cy="366262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4">
            <a:extLst>
              <a:ext uri="{FF2B5EF4-FFF2-40B4-BE49-F238E27FC236}">
                <a16:creationId xmlns:a16="http://schemas.microsoft.com/office/drawing/2014/main" id="{E9B4B895-938D-2620-8748-15054DAD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9" y="2584749"/>
            <a:ext cx="6104625" cy="25628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magine 6">
            <a:extLst>
              <a:ext uri="{FF2B5EF4-FFF2-40B4-BE49-F238E27FC236}">
                <a16:creationId xmlns:a16="http://schemas.microsoft.com/office/drawing/2014/main" id="{F8299E28-A171-812D-6E19-370C9DF8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64" y="240185"/>
            <a:ext cx="6686604" cy="13602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magine 8">
            <a:extLst>
              <a:ext uri="{FF2B5EF4-FFF2-40B4-BE49-F238E27FC236}">
                <a16:creationId xmlns:a16="http://schemas.microsoft.com/office/drawing/2014/main" id="{15632272-8223-F3AC-3C76-1EB81FAE7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369" y="1644138"/>
            <a:ext cx="4039471" cy="322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magine 10">
            <a:extLst>
              <a:ext uri="{FF2B5EF4-FFF2-40B4-BE49-F238E27FC236}">
                <a16:creationId xmlns:a16="http://schemas.microsoft.com/office/drawing/2014/main" id="{399F147D-67A6-46FF-B40C-B3EE16810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502" y="4984220"/>
            <a:ext cx="4711162" cy="173955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1" name="Connettore 2 29">
            <a:extLst>
              <a:ext uri="{FF2B5EF4-FFF2-40B4-BE49-F238E27FC236}">
                <a16:creationId xmlns:a16="http://schemas.microsoft.com/office/drawing/2014/main" id="{A4D4032B-1505-978B-84EA-EDE8D5CA78EA}"/>
              </a:ext>
            </a:extLst>
          </p:cNvPr>
          <p:cNvCxnSpPr/>
          <p:nvPr/>
        </p:nvCxnSpPr>
        <p:spPr>
          <a:xfrm flipH="1" flipV="1">
            <a:off x="3829935" y="5224323"/>
            <a:ext cx="515109" cy="629674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22" name="Connettore 2 31">
            <a:extLst>
              <a:ext uri="{FF2B5EF4-FFF2-40B4-BE49-F238E27FC236}">
                <a16:creationId xmlns:a16="http://schemas.microsoft.com/office/drawing/2014/main" id="{227F8CDC-64C4-179F-C3B4-F7065DA69DB5}"/>
              </a:ext>
            </a:extLst>
          </p:cNvPr>
          <p:cNvCxnSpPr/>
          <p:nvPr/>
        </p:nvCxnSpPr>
        <p:spPr>
          <a:xfrm>
            <a:off x="6881909" y="2728779"/>
            <a:ext cx="697120" cy="449519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miter/>
            <a:tailEnd type="arrow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930BF93A-804C-4103-FB90-3493F23CE39E}"/>
                  </a:ext>
                </a:extLst>
              </p14:cNvPr>
              <p14:cNvContentPartPr/>
              <p14:nvPr/>
            </p14:nvContentPartPr>
            <p14:xfrm>
              <a:off x="5654031" y="4431029"/>
              <a:ext cx="80928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930BF93A-804C-4103-FB90-3493F23CE3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0391" y="4323389"/>
                <a:ext cx="916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EEB76393-2EFD-C44C-14D7-776159871CF1}"/>
                  </a:ext>
                </a:extLst>
              </p14:cNvPr>
              <p14:cNvContentPartPr/>
              <p14:nvPr/>
            </p14:nvContentPartPr>
            <p14:xfrm>
              <a:off x="524031" y="4733069"/>
              <a:ext cx="592272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EEB76393-2EFD-C44C-14D7-776159871C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0391" y="4625429"/>
                <a:ext cx="603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2AB4265B-DBFB-E2EF-FEB3-7D71A26928D9}"/>
                  </a:ext>
                </a:extLst>
              </p14:cNvPr>
              <p14:cNvContentPartPr/>
              <p14:nvPr/>
            </p14:nvContentPartPr>
            <p14:xfrm>
              <a:off x="507471" y="5064629"/>
              <a:ext cx="197136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2AB4265B-DBFB-E2EF-FEB3-7D71A26928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3471" y="4956629"/>
                <a:ext cx="2079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EFAFD6C0-4DA4-228E-9F08-FEF07B907897}"/>
                  </a:ext>
                </a:extLst>
              </p14:cNvPr>
              <p14:cNvContentPartPr/>
              <p14:nvPr/>
            </p14:nvContentPartPr>
            <p14:xfrm>
              <a:off x="4332831" y="2730389"/>
              <a:ext cx="2072160" cy="5940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EFAFD6C0-4DA4-228E-9F08-FEF07B9078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78831" y="2622749"/>
                <a:ext cx="21798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F50DC46-87CA-DFC0-A63C-E097CAA9311F}"/>
                  </a:ext>
                </a:extLst>
              </p14:cNvPr>
              <p14:cNvContentPartPr/>
              <p14:nvPr/>
            </p14:nvContentPartPr>
            <p14:xfrm>
              <a:off x="465351" y="3088949"/>
              <a:ext cx="545364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F50DC46-87CA-DFC0-A63C-E097CAA931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351" y="2980949"/>
                <a:ext cx="556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9F35353F-7614-0E50-33EE-74510DB5FD32}"/>
                  </a:ext>
                </a:extLst>
              </p14:cNvPr>
              <p14:cNvContentPartPr/>
              <p14:nvPr/>
            </p14:nvContentPartPr>
            <p14:xfrm>
              <a:off x="8183391" y="2761709"/>
              <a:ext cx="3510720" cy="3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9F35353F-7614-0E50-33EE-74510DB5FD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29391" y="2654069"/>
                <a:ext cx="3618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C714FECD-6AF7-0911-2121-6972735F7DCE}"/>
                  </a:ext>
                </a:extLst>
              </p14:cNvPr>
              <p14:cNvContentPartPr/>
              <p14:nvPr/>
            </p14:nvContentPartPr>
            <p14:xfrm>
              <a:off x="7780551" y="2975549"/>
              <a:ext cx="384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C714FECD-6AF7-0911-2121-6972735F7D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26551" y="2867909"/>
                <a:ext cx="3953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D14FD61F-2D88-52AB-7DCE-A954D5A76F69}"/>
                  </a:ext>
                </a:extLst>
              </p14:cNvPr>
              <p14:cNvContentPartPr/>
              <p14:nvPr/>
            </p14:nvContentPartPr>
            <p14:xfrm>
              <a:off x="7780551" y="3214589"/>
              <a:ext cx="3888360" cy="3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D14FD61F-2D88-52AB-7DCE-A954D5A76F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26551" y="3106949"/>
                <a:ext cx="399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E2FBB708-DB3A-2751-ECD8-A258E69404B2}"/>
                  </a:ext>
                </a:extLst>
              </p14:cNvPr>
              <p14:cNvContentPartPr/>
              <p14:nvPr/>
            </p14:nvContentPartPr>
            <p14:xfrm>
              <a:off x="7763991" y="3424469"/>
              <a:ext cx="1652400" cy="36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E2FBB708-DB3A-2751-ECD8-A258E69404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09991" y="3316469"/>
                <a:ext cx="1760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024EBF9E-E848-A0F2-785E-D6A9BCF3EFF1}"/>
                  </a:ext>
                </a:extLst>
              </p14:cNvPr>
              <p14:cNvContentPartPr/>
              <p14:nvPr/>
            </p14:nvContentPartPr>
            <p14:xfrm>
              <a:off x="8204271" y="3848189"/>
              <a:ext cx="3429000" cy="36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024EBF9E-E848-A0F2-785E-D6A9BCF3EF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50271" y="3740189"/>
                <a:ext cx="3536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AA4DE65C-AA3D-B755-3E4E-09C554F61012}"/>
                  </a:ext>
                </a:extLst>
              </p14:cNvPr>
              <p14:cNvContentPartPr/>
              <p14:nvPr/>
            </p14:nvContentPartPr>
            <p14:xfrm>
              <a:off x="7767951" y="4103789"/>
              <a:ext cx="2344680" cy="36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AA4DE65C-AA3D-B755-3E4E-09C554F610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13951" y="3996149"/>
                <a:ext cx="2452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47E2E5C9-FADB-CC6B-B83A-BFB5AA44815F}"/>
                  </a:ext>
                </a:extLst>
              </p14:cNvPr>
              <p14:cNvContentPartPr/>
              <p14:nvPr/>
            </p14:nvContentPartPr>
            <p14:xfrm>
              <a:off x="11006151" y="4053749"/>
              <a:ext cx="691920" cy="360"/>
            </p14:xfrm>
          </p:contentPart>
        </mc:Choice>
        <mc:Fallback xmlns=""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47E2E5C9-FADB-CC6B-B83A-BFB5AA4481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52511" y="3945749"/>
                <a:ext cx="799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97DFE8EB-606A-BBDC-F435-1A81ED930A97}"/>
                  </a:ext>
                </a:extLst>
              </p14:cNvPr>
              <p14:cNvContentPartPr/>
              <p14:nvPr/>
            </p14:nvContentPartPr>
            <p14:xfrm>
              <a:off x="7747071" y="4292789"/>
              <a:ext cx="2726280" cy="360"/>
            </p14:xfrm>
          </p:contentPart>
        </mc:Choice>
        <mc:Fallback xmlns=""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97DFE8EB-606A-BBDC-F435-1A81ED930A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3071" y="4184789"/>
                <a:ext cx="2833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6881C89F-6B1B-E18E-CFE7-D8B3A2FF94DA}"/>
                  </a:ext>
                </a:extLst>
              </p14:cNvPr>
              <p14:cNvContentPartPr/>
              <p14:nvPr/>
            </p14:nvContentPartPr>
            <p14:xfrm>
              <a:off x="7738791" y="4540109"/>
              <a:ext cx="1463760" cy="36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6881C89F-6B1B-E18E-CFE7-D8B3A2FF94D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84791" y="4432469"/>
                <a:ext cx="15714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692F0-057F-998E-86BC-9E7C5672A6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Myriad Pro" pitchFamily="34"/>
              </a:rPr>
              <a:t>Alternatives to ECDH?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21FD44-A4E6-68B3-4BD2-8DD3A8041F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623958"/>
          </a:xfrm>
        </p:spPr>
        <p:txBody>
          <a:bodyPr/>
          <a:lstStyle/>
          <a:p>
            <a:pPr lvl="0"/>
            <a:r>
              <a:rPr lang="en-US" dirty="0"/>
              <a:t>Why do we not use </a:t>
            </a:r>
            <a:r>
              <a:rPr lang="en-US" dirty="0" err="1"/>
              <a:t>Elgamal</a:t>
            </a:r>
            <a:r>
              <a:rPr lang="en-US" dirty="0"/>
              <a:t>??? </a:t>
            </a:r>
            <a:r>
              <a:rPr lang="en-US" dirty="0">
                <a:solidFill>
                  <a:srgbClr val="FF0000"/>
                </a:solidFill>
              </a:rPr>
              <a:t>OVERHEAD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D871DC-CB69-10D6-1FE5-B574A706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7" y="2584524"/>
            <a:ext cx="11188946" cy="31182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24E5B-4D04-2F33-8B26-3C9CD2170F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 dirty="0">
                <a:latin typeface="Myriad Pro" pitchFamily="34"/>
              </a:rPr>
              <a:t>Technical Implementation</a:t>
            </a:r>
            <a:endParaRPr lang="it-IT" dirty="0">
              <a:latin typeface="Myriad Pro" pitchFamily="34"/>
            </a:endParaRPr>
          </a:p>
        </p:txBody>
      </p:sp>
      <p:pic>
        <p:nvPicPr>
          <p:cNvPr id="3" name="Immagine 4">
            <a:extLst>
              <a:ext uri="{FF2B5EF4-FFF2-40B4-BE49-F238E27FC236}">
                <a16:creationId xmlns:a16="http://schemas.microsoft.com/office/drawing/2014/main" id="{E973C76F-664B-6EF5-68C0-78E219B6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75" y="1690688"/>
            <a:ext cx="7353050" cy="34314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64BC9-901D-4021-896F-F58A1AEE77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Myriad Pro" pitchFamily="34"/>
              </a:rPr>
              <a:t>Demo Time!</a:t>
            </a:r>
            <a:endParaRPr lang="it-IT">
              <a:latin typeface="Myriad Pro" pitchFamily="3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20FAD3-B638-8C17-D933-C5B3FFF0047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63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Myriad Pro</vt:lpstr>
      <vt:lpstr>Tema di Office</vt:lpstr>
      <vt:lpstr>Presentazione standard di PowerPoint</vt:lpstr>
      <vt:lpstr>Presentazione standard di PowerPoint</vt:lpstr>
      <vt:lpstr>How does it work?</vt:lpstr>
      <vt:lpstr>How does it work? [Detailed Edition]</vt:lpstr>
      <vt:lpstr>There is something missing…</vt:lpstr>
      <vt:lpstr>Presentazione standard di PowerPoint</vt:lpstr>
      <vt:lpstr>Alternatives to ECDH?</vt:lpstr>
      <vt:lpstr>Technical Implementation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STIGLIANO</dc:creator>
  <cp:lastModifiedBy>LORENZO STIGLIANO</cp:lastModifiedBy>
  <cp:revision>16</cp:revision>
  <dcterms:created xsi:type="dcterms:W3CDTF">2023-09-01T16:03:58Z</dcterms:created>
  <dcterms:modified xsi:type="dcterms:W3CDTF">2023-09-02T19:10:46Z</dcterms:modified>
</cp:coreProperties>
</file>