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1E9AB-2F38-4767-B4A3-3A30637164D5}" v="562" dt="2022-05-05T22:13:0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05/05/2022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05/05/2022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6FA67-A3C3-4056-8D60-07FBA194F4F5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F5B04-ED0C-4A22-9D3F-17BF1A34DCB9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C8FA3-5AEC-4B69-86CB-0128C3161AAB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677C-7643-4801-BE38-1B4549966015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BA899-FBB2-4389-87FB-DE7CCD39203C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FD6AE-1054-41E5-82C4-AF32581C2C54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6B3EF-5FE2-429D-8478-56AE9645AFE3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AB14-B5B4-420C-9B58-12BD05854C3E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744DB-FEF7-46FA-96CD-A4FB6F4CFB10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6C05-4115-4E1A-9A4B-5EEF2F2BAFE9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A8086-17C0-466C-A9D0-BC79D5B820AC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B49AE-18DF-41CC-A81A-2ACE513A8DB8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3D515-0E9A-4BAC-A721-C2806A5C387A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5BD42-B1D8-4D1E-B9D2-C237F83234F1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ED40-F918-4165-8F26-B3AECC09D7FC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76FD6-4081-47EC-87DA-C6398C623926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B2D724-47F2-4B1A-B515-7CFB9F6C178D}" type="datetime1">
              <a:rPr lang="en-GB" noProof="0" smtClean="0"/>
              <a:t>05/05/2022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NHS Trust Meeting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dirty="0" err="1"/>
              <a:t>Beamrules</a:t>
            </a:r>
            <a:r>
              <a:rPr lang="en-GB" dirty="0"/>
              <a:t> - James Elton, Bethany Bradley, Max </a:t>
            </a:r>
            <a:r>
              <a:rPr lang="en-GB" dirty="0" err="1"/>
              <a:t>Knappman</a:t>
            </a:r>
            <a:r>
              <a:rPr lang="en-GB" dirty="0"/>
              <a:t>, Max Clarke, Will Davies &amp; Beyonce </a:t>
            </a:r>
            <a:r>
              <a:rPr lang="en-GB" dirty="0" err="1"/>
              <a:t>Obazee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E215-7AA1-9B76-B3C9-7AEFFB6A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OUR SOFTWARE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3118-0D0B-8650-4E8D-9C22CEC0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STAGE 1: PICK DESTINATION AND ORIGIN POINT</a:t>
            </a:r>
          </a:p>
          <a:p>
            <a:r>
              <a:rPr lang="en-US" dirty="0"/>
              <a:t>STAGE 2: PRESS THE SUBMIT BUTTON</a:t>
            </a:r>
          </a:p>
          <a:p>
            <a:r>
              <a:rPr lang="en-US" dirty="0"/>
              <a:t>STAGE 3: THE ALGORITHM WILL CHECK IF THE CALCULATION HAS BEEN DONE BEFORE</a:t>
            </a:r>
          </a:p>
          <a:p>
            <a:r>
              <a:rPr lang="en-US" dirty="0"/>
              <a:t>STAGE 4: IF IT HAS IT WILL RETURN THE DISTANCE, OTHERWISE GOOGLE DISTANCE MATRIX API CONTACTED &amp; THE POSTCODES WILL BE USED TO CALCULATE THE DISTANCE – STORED IN DATABASE</a:t>
            </a:r>
          </a:p>
          <a:p>
            <a:r>
              <a:rPr lang="en-US" dirty="0"/>
              <a:t>STAGE 5: RETURN RESULTS TO USER</a:t>
            </a:r>
          </a:p>
        </p:txBody>
      </p:sp>
    </p:spTree>
    <p:extLst>
      <p:ext uri="{BB962C8B-B14F-4D97-AF65-F5344CB8AC3E}">
        <p14:creationId xmlns:p14="http://schemas.microsoft.com/office/powerpoint/2010/main" val="11823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711-5BF3-09C0-8800-6D888F43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OUR SOFTWARE WORK?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097DA3-D312-4926-D2C6-98C85D16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600" y="2133600"/>
            <a:ext cx="7436623" cy="3777622"/>
          </a:xfrm>
        </p:spPr>
      </p:pic>
    </p:spTree>
    <p:extLst>
      <p:ext uri="{BB962C8B-B14F-4D97-AF65-F5344CB8AC3E}">
        <p14:creationId xmlns:p14="http://schemas.microsoft.com/office/powerpoint/2010/main" val="335182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8CA9-9B6D-F840-1153-BF1BFFAE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DCB2-D426-623E-6397-F7EB09EA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WILL HAVE THE ABILITY TO ADD ADDRESSES, DELETE ADDRESSES AND EDIT ADDRESSES</a:t>
            </a:r>
          </a:p>
          <a:p>
            <a:pPr lvl="1"/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8ADA12-8CC7-B6ED-2AA6-395E2AB1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72" y="2710441"/>
            <a:ext cx="2194561" cy="38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AD97-E6E0-D2F0-D2CD-61B3DCE8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- ADDRESSES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32BDB0A-C48A-8721-D27B-07A6123AA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3098812"/>
            <a:ext cx="8915400" cy="1847198"/>
          </a:xfrm>
        </p:spPr>
      </p:pic>
    </p:spTree>
    <p:extLst>
      <p:ext uri="{BB962C8B-B14F-4D97-AF65-F5344CB8AC3E}">
        <p14:creationId xmlns:p14="http://schemas.microsoft.com/office/powerpoint/2010/main" val="42502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277-B01A-44F0-7436-E72B60D3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- DISTANCE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9DB8D6B-05CB-D9A2-6211-E59B05327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162" y="2869886"/>
            <a:ext cx="5905500" cy="2305050"/>
          </a:xfrm>
        </p:spPr>
      </p:pic>
    </p:spTree>
    <p:extLst>
      <p:ext uri="{BB962C8B-B14F-4D97-AF65-F5344CB8AC3E}">
        <p14:creationId xmlns:p14="http://schemas.microsoft.com/office/powerpoint/2010/main" val="1346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NHS Trust Meeting Calculator</vt:lpstr>
      <vt:lpstr>HOW DOES OUR SOFTWARE WORK?</vt:lpstr>
      <vt:lpstr>HOW DOES OUR SOFTWARE WORK?</vt:lpstr>
      <vt:lpstr>ADMIN PRIVILEGES</vt:lpstr>
      <vt:lpstr>THE DATABASE - ADDRESSES</vt:lpstr>
      <vt:lpstr>DATABASE -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</cp:revision>
  <dcterms:created xsi:type="dcterms:W3CDTF">2022-05-05T16:30:13Z</dcterms:created>
  <dcterms:modified xsi:type="dcterms:W3CDTF">2022-05-05T22:13:21Z</dcterms:modified>
</cp:coreProperties>
</file>