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17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6245-8ACD-4783-B8D1-ABBA0127602A}" type="datetimeFigureOut">
              <a:rPr lang="fr-FR" smtClean="0"/>
              <a:t>11/09/2014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D5FE0-7491-4B0C-88A0-833709A33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EDE072-4673-4639-9195-4F70C67561F1}" type="slidenum">
              <a:rPr lang="fr-FR" altLang="fr-F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fr-FR" altLang="fr-FR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dirty="0" smtClean="0">
                <a:latin typeface="Arial" pitchFamily="34" charset="0"/>
              </a:rPr>
              <a:t>NB: Formation par la BU à </a:t>
            </a:r>
            <a:r>
              <a:rPr lang="fr-FR" altLang="fr-FR" dirty="0" err="1" smtClean="0">
                <a:latin typeface="Arial" pitchFamily="34" charset="0"/>
              </a:rPr>
              <a:t>Zotero</a:t>
            </a:r>
            <a:r>
              <a:rPr lang="fr-FR" altLang="fr-FR" dirty="0" smtClean="0">
                <a:latin typeface="Arial" pitchFamily="34" charset="0"/>
              </a:rPr>
              <a:t> </a:t>
            </a:r>
            <a:r>
              <a:rPr lang="fr-FR" altLang="fr-FR" dirty="0" smtClean="0">
                <a:latin typeface="Arial" pitchFamily="34" charset="0"/>
              </a:rPr>
              <a:t>pour la mise au format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5CC87F-FC27-4ECB-AA6E-D291A3FA4DFD}" type="slidenum">
              <a:rPr lang="fr-FR" altLang="fr-F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fr-FR" altLang="fr-FR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491E4-1A71-4C4E-B395-C2884D99455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1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30185-3B29-4048-9D5E-53E614D7FD96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5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DF11-42FB-4774-9070-34FD5707D6F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491E4-1A71-4C4E-B395-C2884D99455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0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EA483-F07A-45B6-8A7D-F6F49319BB97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3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8055-FAE1-457B-AEB5-02E0000BD83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6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6F7D8-F201-4617-ACCC-4EBE5DCB3E8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6C3FA-7D6E-425E-9C86-06976F686E43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6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32A0-A22C-4058-B900-12858D5C495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4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6CB1B-4957-4943-BA07-02CB5C42776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56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1C8A8-BC3D-478F-BD4E-DA23E61A3CC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EA483-F07A-45B6-8A7D-F6F49319BB97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55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FA2F2-3AA2-4A80-A150-1DED1D9D6D6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23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30185-3B29-4048-9D5E-53E614D7FD96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6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DF11-42FB-4774-9070-34FD5707D6F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6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8055-FAE1-457B-AEB5-02E0000BD83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1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6F7D8-F201-4617-ACCC-4EBE5DCB3E8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3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6C3FA-7D6E-425E-9C86-06976F686E43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32A0-A22C-4058-B900-12858D5C495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6CB1B-4957-4943-BA07-02CB5C42776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2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1C8A8-BC3D-478F-BD4E-DA23E61A3CC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7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FA2F2-3AA2-4A80-A150-1DED1D9D6D6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9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FBE3D2-89D2-40F5-AFE0-6967303499C0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FBE3D2-89D2-40F5-AFE0-6967303499C0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1288"/>
            <a:ext cx="8229600" cy="1143001"/>
          </a:xfrm>
        </p:spPr>
        <p:txBody>
          <a:bodyPr/>
          <a:lstStyle/>
          <a:p>
            <a:pPr eaLnBrk="1" hangingPunct="1"/>
            <a:r>
              <a:rPr lang="fr-FR" altLang="fr-FR" sz="2400" b="1" smtClean="0"/>
              <a:t>Format du rapport de stage (I)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fr-FR" altLang="fr-FR" sz="2400" dirty="0" smtClean="0">
                <a:solidFill>
                  <a:srgbClr val="C00000"/>
                </a:solidFill>
              </a:rPr>
              <a:t>Page de garde: titre du stage, nom du stagiaire et de l’encadrant, coordonnées de l’équipe, nom de l’UE et année</a:t>
            </a:r>
          </a:p>
          <a:p>
            <a:pPr algn="ctr" eaLnBrk="1" hangingPunct="1">
              <a:lnSpc>
                <a:spcPct val="80000"/>
              </a:lnSpc>
            </a:pPr>
            <a:r>
              <a:rPr lang="fr-FR" altLang="fr-FR" sz="2400" dirty="0" smtClean="0">
                <a:solidFill>
                  <a:srgbClr val="002060"/>
                </a:solidFill>
              </a:rPr>
              <a:t>Sommaire</a:t>
            </a:r>
          </a:p>
          <a:p>
            <a:pPr algn="ctr" eaLnBrk="1" hangingPunct="1">
              <a:lnSpc>
                <a:spcPct val="80000"/>
              </a:lnSpc>
            </a:pPr>
            <a:r>
              <a:rPr lang="fr-FR" altLang="fr-FR" sz="2400" dirty="0" smtClean="0">
                <a:solidFill>
                  <a:srgbClr val="C00000"/>
                </a:solidFill>
              </a:rPr>
              <a:t>Résumé</a:t>
            </a:r>
          </a:p>
          <a:p>
            <a:pPr algn="ctr" eaLnBrk="1" hangingPunct="1">
              <a:lnSpc>
                <a:spcPct val="80000"/>
              </a:lnSpc>
            </a:pPr>
            <a:r>
              <a:rPr lang="fr-FR" altLang="fr-FR" sz="2400" dirty="0" smtClean="0">
                <a:solidFill>
                  <a:srgbClr val="002060"/>
                </a:solidFill>
              </a:rPr>
              <a:t>Introduction</a:t>
            </a:r>
          </a:p>
          <a:p>
            <a:pPr algn="ctr" eaLnBrk="1" hangingPunct="1">
              <a:lnSpc>
                <a:spcPct val="80000"/>
              </a:lnSpc>
            </a:pPr>
            <a:r>
              <a:rPr lang="fr-FR" altLang="fr-FR" sz="2400" dirty="0" smtClean="0">
                <a:solidFill>
                  <a:srgbClr val="C00000"/>
                </a:solidFill>
              </a:rPr>
              <a:t>Résultats</a:t>
            </a:r>
          </a:p>
          <a:p>
            <a:pPr algn="ctr" eaLnBrk="1" hangingPunct="1">
              <a:lnSpc>
                <a:spcPct val="80000"/>
              </a:lnSpc>
            </a:pPr>
            <a:r>
              <a:rPr lang="fr-FR" altLang="fr-FR" sz="2400" dirty="0" smtClean="0">
                <a:solidFill>
                  <a:srgbClr val="002060"/>
                </a:solidFill>
              </a:rPr>
              <a:t>Discussion</a:t>
            </a:r>
          </a:p>
          <a:p>
            <a:pPr algn="ctr" eaLnBrk="1" hangingPunct="1">
              <a:lnSpc>
                <a:spcPct val="80000"/>
              </a:lnSpc>
            </a:pPr>
            <a:r>
              <a:rPr lang="fr-FR" altLang="fr-FR" sz="2400" dirty="0" smtClean="0">
                <a:solidFill>
                  <a:srgbClr val="C00000"/>
                </a:solidFill>
              </a:rPr>
              <a:t>Matériels et Méthodes</a:t>
            </a:r>
          </a:p>
          <a:p>
            <a:pPr algn="ctr" eaLnBrk="1" hangingPunct="1">
              <a:lnSpc>
                <a:spcPct val="80000"/>
              </a:lnSpc>
            </a:pPr>
            <a:r>
              <a:rPr lang="fr-FR" altLang="fr-FR" sz="2400" dirty="0" smtClean="0">
                <a:solidFill>
                  <a:srgbClr val="002060"/>
                </a:solidFill>
              </a:rPr>
              <a:t>Remerciements</a:t>
            </a:r>
          </a:p>
          <a:p>
            <a:pPr algn="ctr" eaLnBrk="1" hangingPunct="1">
              <a:lnSpc>
                <a:spcPct val="80000"/>
              </a:lnSpc>
            </a:pPr>
            <a:r>
              <a:rPr lang="fr-FR" altLang="fr-FR" sz="2400" dirty="0" smtClean="0">
                <a:solidFill>
                  <a:srgbClr val="C00000"/>
                </a:solidFill>
              </a:rPr>
              <a:t>Références</a:t>
            </a:r>
          </a:p>
          <a:p>
            <a:pPr algn="ctr" eaLnBrk="1" hangingPunct="1">
              <a:lnSpc>
                <a:spcPct val="80000"/>
              </a:lnSpc>
            </a:pPr>
            <a:r>
              <a:rPr lang="fr-FR" altLang="fr-FR" sz="2400" i="1" dirty="0" smtClean="0">
                <a:solidFill>
                  <a:srgbClr val="C00000"/>
                </a:solidFill>
              </a:rPr>
              <a:t>NB: Références au Format de l’EMBO J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86995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8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pPr eaLnBrk="1" hangingPunct="1"/>
            <a:r>
              <a:rPr lang="fr-FR" altLang="fr-FR" sz="2400" b="1" smtClean="0"/>
              <a:t>Format du rapport de stage (II)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fr-FR" altLang="fr-FR" sz="1600" b="1" smtClean="0">
                <a:solidFill>
                  <a:srgbClr val="C00000"/>
                </a:solidFill>
              </a:rPr>
              <a:t>30 pages maximum, du sommaire aux références (non inclus les annexes et glossaire)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fr-FR" altLang="fr-FR" sz="1600" b="1" smtClean="0">
              <a:solidFill>
                <a:srgbClr val="C000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fr-FR" altLang="fr-FR" sz="1600" b="1" smtClean="0">
                <a:solidFill>
                  <a:srgbClr val="002060"/>
                </a:solidFill>
              </a:rPr>
              <a:t>Les figures et tables (au format EMBO J) doivent être mises face au texte (voir format EMBO J)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fr-FR" altLang="fr-FR" sz="1600" b="1" smtClean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fr-FR" altLang="fr-FR" sz="1600" b="1" smtClean="0">
                <a:solidFill>
                  <a:srgbClr val="C00000"/>
                </a:solidFill>
              </a:rPr>
              <a:t>Police Times new roman 12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fr-FR" altLang="fr-FR" sz="1600" b="1" smtClean="0">
              <a:solidFill>
                <a:srgbClr val="C000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fr-FR" altLang="fr-FR" sz="1600" b="1" smtClean="0">
                <a:solidFill>
                  <a:srgbClr val="002060"/>
                </a:solidFill>
              </a:rPr>
              <a:t>Double interligne (sauf pour les légendes des figures et tables, les références et annexes, simple interligne)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fr-FR" altLang="fr-FR" sz="1600" b="1" smtClean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fr-FR" altLang="fr-FR" sz="1600" b="1" smtClean="0">
                <a:solidFill>
                  <a:srgbClr val="C00000"/>
                </a:solidFill>
              </a:rPr>
              <a:t>N’écrivez qu’en recto (donc ~ 30 feuilles)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fr-FR" altLang="fr-FR" sz="280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0" y="86995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75470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Affichage à l'écran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Modèle par défaut</vt:lpstr>
      <vt:lpstr>1_Modèle par défaut</vt:lpstr>
      <vt:lpstr>Format du rapport de stage (I)</vt:lpstr>
      <vt:lpstr>Format du rapport de stage (II)</vt:lpstr>
    </vt:vector>
  </TitlesOfParts>
  <Company>CNRS-IPBS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du rapport de stage (I)</dc:title>
  <dc:creator>cam</dc:creator>
  <cp:lastModifiedBy>Cam Kaymeuang</cp:lastModifiedBy>
  <cp:revision>3</cp:revision>
  <dcterms:created xsi:type="dcterms:W3CDTF">2014-01-07T16:58:54Z</dcterms:created>
  <dcterms:modified xsi:type="dcterms:W3CDTF">2014-09-11T12:00:25Z</dcterms:modified>
</cp:coreProperties>
</file>