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64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60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211" autoAdjust="0"/>
  </p:normalViewPr>
  <p:slideViewPr>
    <p:cSldViewPr>
      <p:cViewPr>
        <p:scale>
          <a:sx n="75" d="100"/>
          <a:sy n="75" d="100"/>
        </p:scale>
        <p:origin x="-1392" y="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018B8-F5AB-4349-B43D-32AC5968D9FB}" type="datetimeFigureOut">
              <a:rPr lang="fr-FR" smtClean="0"/>
              <a:t>14/10/2014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B4CC3-EF3F-47EA-A10C-63E439FE18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94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B4CC3-EF3F-47EA-A10C-63E439FE18D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823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B4CC3-EF3F-47EA-A10C-63E439FE18D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570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B4CC3-EF3F-47EA-A10C-63E439FE18D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088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B4CC3-EF3F-47EA-A10C-63E439FE18D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66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B4CC3-EF3F-47EA-A10C-63E439FE18D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933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B4CC3-EF3F-47EA-A10C-63E439FE18D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467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B4CC3-EF3F-47EA-A10C-63E439FE18D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B4CC3-EF3F-47EA-A10C-63E439FE18D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205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B4CC3-EF3F-47EA-A10C-63E439FE18D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473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3B93DE-A9AC-4699-BB1B-9C8479C6A7DC}" type="datetimeFigureOut">
              <a:rPr lang="fr-FR" smtClean="0"/>
              <a:t>14/10/2014</a:t>
            </a:fld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34344F-A0BC-4B4A-A77F-C231B3ECFDC9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93DE-A9AC-4699-BB1B-9C8479C6A7DC}" type="datetimeFigureOut">
              <a:rPr lang="fr-FR" smtClean="0"/>
              <a:t>14/10/2014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344F-A0BC-4B4A-A77F-C231B3ECFDC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93DE-A9AC-4699-BB1B-9C8479C6A7DC}" type="datetimeFigureOut">
              <a:rPr lang="fr-FR" smtClean="0"/>
              <a:t>14/10/2014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934344F-A0BC-4B4A-A77F-C231B3ECFDC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93DE-A9AC-4699-BB1B-9C8479C6A7DC}" type="datetimeFigureOut">
              <a:rPr lang="fr-FR" smtClean="0"/>
              <a:t>14/10/2014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344F-A0BC-4B4A-A77F-C231B3ECFDC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3B93DE-A9AC-4699-BB1B-9C8479C6A7DC}" type="datetimeFigureOut">
              <a:rPr lang="fr-FR" smtClean="0"/>
              <a:t>14/10/2014</a:t>
            </a:fld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934344F-A0BC-4B4A-A77F-C231B3ECFDC9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93DE-A9AC-4699-BB1B-9C8479C6A7DC}" type="datetimeFigureOut">
              <a:rPr lang="fr-FR" smtClean="0"/>
              <a:t>14/10/2014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344F-A0BC-4B4A-A77F-C231B3ECFDC9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93DE-A9AC-4699-BB1B-9C8479C6A7DC}" type="datetimeFigureOut">
              <a:rPr lang="fr-FR" smtClean="0"/>
              <a:t>14/10/2014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344F-A0BC-4B4A-A77F-C231B3ECFDC9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93DE-A9AC-4699-BB1B-9C8479C6A7DC}" type="datetimeFigureOut">
              <a:rPr lang="fr-FR" smtClean="0"/>
              <a:t>14/10/2014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344F-A0BC-4B4A-A77F-C231B3ECFDC9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93DE-A9AC-4699-BB1B-9C8479C6A7DC}" type="datetimeFigureOut">
              <a:rPr lang="fr-FR" smtClean="0"/>
              <a:t>14/10/2014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344F-A0BC-4B4A-A77F-C231B3ECFDC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93DE-A9AC-4699-BB1B-9C8479C6A7DC}" type="datetimeFigureOut">
              <a:rPr lang="fr-FR" smtClean="0"/>
              <a:t>14/10/2014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34344F-A0BC-4B4A-A77F-C231B3ECFDC9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93DE-A9AC-4699-BB1B-9C8479C6A7DC}" type="datetimeFigureOut">
              <a:rPr lang="fr-FR" smtClean="0"/>
              <a:t>14/10/2014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344F-A0BC-4B4A-A77F-C231B3ECFDC9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A3B93DE-A9AC-4699-BB1B-9C8479C6A7DC}" type="datetimeFigureOut">
              <a:rPr lang="fr-FR" smtClean="0"/>
              <a:t>14/10/2014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6934344F-A0BC-4B4A-A77F-C231B3ECFDC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6624736" cy="6192688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BlockClust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  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200" dirty="0" err="1" smtClean="0"/>
              <a:t>clustering</a:t>
            </a:r>
            <a:r>
              <a:rPr lang="fr-FR" sz="3200" dirty="0"/>
              <a:t> </a:t>
            </a:r>
            <a:r>
              <a:rPr lang="fr-FR" sz="3200" dirty="0" smtClean="0"/>
              <a:t>et classification efficace</a:t>
            </a:r>
            <a:r>
              <a:rPr lang="fr-FR" sz="3200" dirty="0"/>
              <a:t> </a:t>
            </a:r>
            <a:r>
              <a:rPr lang="fr-FR" sz="3200" dirty="0" smtClean="0"/>
              <a:t>des </a:t>
            </a:r>
            <a:r>
              <a:rPr lang="fr-FR" sz="3200" dirty="0" err="1" smtClean="0"/>
              <a:t>ARNs</a:t>
            </a:r>
            <a:r>
              <a:rPr lang="fr-FR" sz="3200" dirty="0" smtClean="0"/>
              <a:t> non codant </a:t>
            </a:r>
            <a:r>
              <a:rPr lang="fr-FR" sz="3200" dirty="0"/>
              <a:t>tirés </a:t>
            </a:r>
            <a:r>
              <a:rPr lang="fr-FR" sz="3200" dirty="0" smtClean="0"/>
              <a:t>des</a:t>
            </a:r>
            <a:r>
              <a:rPr lang="fr-FR" sz="3200" dirty="0"/>
              <a:t> </a:t>
            </a:r>
            <a:r>
              <a:rPr lang="fr-FR" sz="3200" dirty="0" smtClean="0"/>
              <a:t>profils</a:t>
            </a:r>
            <a:r>
              <a:rPr lang="fr-FR" sz="3200" dirty="0"/>
              <a:t> 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>d’RNA-</a:t>
            </a:r>
            <a:r>
              <a:rPr lang="fr-FR" sz="3200" dirty="0" err="1" smtClean="0"/>
              <a:t>seq</a:t>
            </a:r>
            <a:endParaRPr lang="fr-FR" sz="3200" dirty="0"/>
          </a:p>
        </p:txBody>
      </p:sp>
      <p:sp>
        <p:nvSpPr>
          <p:cNvPr id="3" name="ZoneTexte 2"/>
          <p:cNvSpPr txBox="1"/>
          <p:nvPr/>
        </p:nvSpPr>
        <p:spPr>
          <a:xfrm>
            <a:off x="6971973" y="4508617"/>
            <a:ext cx="205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Chazalviel</a:t>
            </a:r>
            <a:endParaRPr lang="fr-FR" dirty="0" smtClean="0">
              <a:solidFill>
                <a:schemeClr val="bg1"/>
              </a:solidFill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Maxime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28" name="Picture 4" descr="C:\Users\Maxime\Documents\M2BBS\Communication\logo_upsR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973" y="141908"/>
            <a:ext cx="2083342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95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Q2 : </a:t>
            </a:r>
            <a:r>
              <a:rPr lang="fr-FR" dirty="0" err="1" smtClean="0"/>
              <a:t>robustness</a:t>
            </a:r>
            <a:r>
              <a:rPr lang="fr-FR" dirty="0" smtClean="0"/>
              <a:t> and range of </a:t>
            </a:r>
            <a:r>
              <a:rPr lang="fr-FR" dirty="0" err="1" smtClean="0"/>
              <a:t>applicability</a:t>
            </a:r>
            <a:endParaRPr lang="fr-F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18" t="39750" r="6246" b="19175"/>
          <a:stretch/>
        </p:blipFill>
        <p:spPr bwMode="auto">
          <a:xfrm>
            <a:off x="2051720" y="2276872"/>
            <a:ext cx="4968552" cy="36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204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Q3 : annotation des </a:t>
            </a:r>
            <a:r>
              <a:rPr lang="fr-FR" dirty="0" err="1" smtClean="0"/>
              <a:t>ARNs</a:t>
            </a:r>
            <a:r>
              <a:rPr lang="fr-FR" dirty="0" smtClean="0"/>
              <a:t> </a:t>
            </a:r>
            <a:r>
              <a:rPr lang="fr-FR" dirty="0" err="1" smtClean="0"/>
              <a:t>nc</a:t>
            </a:r>
            <a:r>
              <a:rPr lang="fr-FR" dirty="0" smtClean="0"/>
              <a:t> avec </a:t>
            </a:r>
            <a:r>
              <a:rPr lang="fr-FR" dirty="0"/>
              <a:t>des profils d’expression encodé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6" t="13680" r="6751" b="62654"/>
          <a:stretch/>
        </p:blipFill>
        <p:spPr bwMode="auto">
          <a:xfrm>
            <a:off x="20411" y="2852936"/>
            <a:ext cx="4743451" cy="212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 t="39334" r="57917" b="12333"/>
          <a:stretch/>
        </p:blipFill>
        <p:spPr bwMode="auto">
          <a:xfrm>
            <a:off x="4741888" y="1988840"/>
            <a:ext cx="4277425" cy="4080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165848" y="3645024"/>
            <a:ext cx="1584176" cy="1152127"/>
          </a:xfrm>
          <a:prstGeom prst="rect">
            <a:avLst/>
          </a:prstGeom>
          <a:solidFill>
            <a:schemeClr val="accent1">
              <a:lumMod val="60000"/>
              <a:lumOff val="40000"/>
              <a:alpha val="32941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537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Q4 : comparaison des performances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6154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Dendrogram</a:t>
            </a:r>
            <a:r>
              <a:rPr lang="en-US" dirty="0"/>
              <a:t> </a:t>
            </a:r>
            <a:r>
              <a:rPr lang="en-US" smtClean="0"/>
              <a:t>des clusters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des clusters </a:t>
            </a:r>
            <a:r>
              <a:rPr lang="fr-FR" dirty="0" err="1" smtClean="0"/>
              <a:t>d’arn</a:t>
            </a:r>
            <a:r>
              <a:rPr lang="fr-FR" dirty="0" smtClean="0"/>
              <a:t> </a:t>
            </a:r>
            <a:r>
              <a:rPr lang="fr-FR" dirty="0" err="1" smtClean="0"/>
              <a:t>nc</a:t>
            </a:r>
            <a:r>
              <a:rPr lang="fr-FR" dirty="0" smtClean="0"/>
              <a:t> connus      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41" t="28601" r="5610" b="22795"/>
          <a:stretch/>
        </p:blipFill>
        <p:spPr bwMode="auto">
          <a:xfrm>
            <a:off x="1979712" y="2276872"/>
            <a:ext cx="4913731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0500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Approche </a:t>
            </a:r>
            <a:r>
              <a:rPr lang="fr-FR" dirty="0"/>
              <a:t>efficace pour la détection de </a:t>
            </a:r>
            <a:r>
              <a:rPr lang="fr-FR" dirty="0" smtClean="0"/>
              <a:t>transcrit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Codez</a:t>
            </a:r>
            <a:r>
              <a:rPr lang="fr-FR" dirty="0">
                <a:solidFill>
                  <a:schemeClr val="tx1"/>
                </a:solidFill>
              </a:rPr>
              <a:t> les profils d'expression </a:t>
            </a:r>
            <a:r>
              <a:rPr lang="fr-FR" dirty="0" smtClean="0">
                <a:solidFill>
                  <a:schemeClr val="tx1"/>
                </a:solidFill>
              </a:rPr>
              <a:t>en structures</a:t>
            </a:r>
            <a:r>
              <a:rPr lang="fr-FR" dirty="0">
                <a:solidFill>
                  <a:schemeClr val="tx1"/>
                </a:solidFill>
              </a:rPr>
              <a:t> </a:t>
            </a:r>
            <a:r>
              <a:rPr lang="fr-FR" dirty="0" smtClean="0">
                <a:solidFill>
                  <a:schemeClr val="tx1"/>
                </a:solidFill>
              </a:rPr>
              <a:t>discrète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Robuste 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Modulable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Fiable 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Nouveaux packages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773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ARNs</a:t>
            </a:r>
            <a:r>
              <a:rPr lang="fr-FR" dirty="0" smtClean="0"/>
              <a:t> non codant </a:t>
            </a:r>
          </a:p>
          <a:p>
            <a:r>
              <a:rPr lang="fr-FR" dirty="0" smtClean="0"/>
              <a:t>Comment trouver leur fonction?</a:t>
            </a:r>
          </a:p>
          <a:p>
            <a:pPr lvl="1"/>
            <a:r>
              <a:rPr lang="fr-FR" dirty="0"/>
              <a:t>clustering des transcrits selon </a:t>
            </a:r>
            <a:r>
              <a:rPr lang="fr-FR" dirty="0" smtClean="0"/>
              <a:t>la séquence </a:t>
            </a:r>
            <a:r>
              <a:rPr lang="fr-FR" dirty="0"/>
              <a:t>et la structure secondaire</a:t>
            </a:r>
            <a:endParaRPr lang="fr-FR" dirty="0" smtClean="0"/>
          </a:p>
          <a:p>
            <a:r>
              <a:rPr lang="fr-FR" dirty="0" smtClean="0"/>
              <a:t>L’approche </a:t>
            </a:r>
            <a:r>
              <a:rPr lang="fr-FR" dirty="0" err="1" smtClean="0"/>
              <a:t>BlockClust</a:t>
            </a:r>
            <a:endParaRPr lang="fr-FR" dirty="0" smtClean="0"/>
          </a:p>
          <a:p>
            <a:pPr marL="45720" indent="0">
              <a:buNone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099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Features</a:t>
            </a:r>
            <a:endParaRPr lang="fr-FR" dirty="0" smtClean="0"/>
          </a:p>
          <a:p>
            <a:r>
              <a:rPr lang="fr-FR" dirty="0" smtClean="0">
                <a:solidFill>
                  <a:schemeClr val="tx1"/>
                </a:solidFill>
              </a:rPr>
              <a:t>Graph-</a:t>
            </a:r>
            <a:r>
              <a:rPr lang="fr-FR" dirty="0" err="1" smtClean="0">
                <a:solidFill>
                  <a:schemeClr val="tx1"/>
                </a:solidFill>
              </a:rPr>
              <a:t>kernel</a:t>
            </a:r>
            <a:endParaRPr lang="fr-FR" dirty="0" smtClean="0"/>
          </a:p>
          <a:p>
            <a:r>
              <a:rPr lang="fr-FR" dirty="0" smtClean="0">
                <a:solidFill>
                  <a:schemeClr val="tx1"/>
                </a:solidFill>
              </a:rPr>
              <a:t>Encodé </a:t>
            </a:r>
            <a:r>
              <a:rPr lang="fr-FR" dirty="0">
                <a:solidFill>
                  <a:schemeClr val="tx1"/>
                </a:solidFill>
              </a:rPr>
              <a:t>les profile d’expression</a:t>
            </a:r>
            <a:endParaRPr lang="fr-FR" dirty="0" smtClean="0"/>
          </a:p>
          <a:p>
            <a:r>
              <a:rPr lang="fr-FR" dirty="0" smtClean="0">
                <a:solidFill>
                  <a:schemeClr val="tx1"/>
                </a:solidFill>
              </a:rPr>
              <a:t>Génération </a:t>
            </a:r>
            <a:r>
              <a:rPr lang="fr-FR" dirty="0">
                <a:solidFill>
                  <a:schemeClr val="tx1"/>
                </a:solidFill>
              </a:rPr>
              <a:t>de caractéristiques combinatoires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1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Codage des profils d’expression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1" t="18638" r="59040" b="23018"/>
          <a:stretch/>
        </p:blipFill>
        <p:spPr bwMode="auto">
          <a:xfrm>
            <a:off x="3635896" y="1643607"/>
            <a:ext cx="5508104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894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Génération de caractéristiques combinatoires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1" t="40891" r="57142" b="34678"/>
          <a:stretch/>
        </p:blipFill>
        <p:spPr bwMode="auto">
          <a:xfrm>
            <a:off x="3399129" y="1556792"/>
            <a:ext cx="5735541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708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NSPDK utiliser par l’algorithme de clustering</a:t>
            </a:r>
          </a:p>
          <a:p>
            <a:r>
              <a:rPr lang="fr-FR" dirty="0"/>
              <a:t>Markov Cluster </a:t>
            </a:r>
            <a:r>
              <a:rPr lang="fr-FR" dirty="0" err="1"/>
              <a:t>Process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Clustering des profils d’expressions des ARN non-codant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495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Classification des </a:t>
            </a:r>
            <a:r>
              <a:rPr lang="fr-FR" dirty="0"/>
              <a:t>profils d’expressions des ARN non-codant</a:t>
            </a:r>
          </a:p>
        </p:txBody>
      </p:sp>
    </p:spTree>
    <p:extLst>
      <p:ext uri="{BB962C8B-B14F-4D97-AF65-F5344CB8AC3E}">
        <p14:creationId xmlns:p14="http://schemas.microsoft.com/office/powerpoint/2010/main" val="1332524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Q1 : Clustering d’</a:t>
            </a:r>
            <a:r>
              <a:rPr lang="fr-FR" dirty="0" err="1"/>
              <a:t>ARNs</a:t>
            </a:r>
            <a:r>
              <a:rPr lang="fr-FR" dirty="0"/>
              <a:t> non codant avec des profils d’expression </a:t>
            </a:r>
            <a:r>
              <a:rPr lang="fr-FR" dirty="0" smtClean="0"/>
              <a:t>encodé</a:t>
            </a:r>
          </a:p>
          <a:p>
            <a:r>
              <a:rPr lang="fr-FR" dirty="0"/>
              <a:t>Q2 : R</a:t>
            </a:r>
            <a:r>
              <a:rPr lang="fr-FR" dirty="0" smtClean="0"/>
              <a:t>obustesse et modularité</a:t>
            </a:r>
          </a:p>
          <a:p>
            <a:r>
              <a:rPr lang="fr-FR" dirty="0"/>
              <a:t>Q3 : </a:t>
            </a:r>
            <a:r>
              <a:rPr lang="fr-FR" dirty="0" smtClean="0"/>
              <a:t>Annotation </a:t>
            </a:r>
            <a:r>
              <a:rPr lang="fr-FR" dirty="0"/>
              <a:t>des </a:t>
            </a:r>
            <a:r>
              <a:rPr lang="fr-FR" dirty="0" err="1"/>
              <a:t>ARNs</a:t>
            </a:r>
            <a:r>
              <a:rPr lang="fr-FR" dirty="0"/>
              <a:t> </a:t>
            </a:r>
            <a:r>
              <a:rPr lang="fr-FR" dirty="0" err="1"/>
              <a:t>nc</a:t>
            </a:r>
            <a:r>
              <a:rPr lang="fr-FR" dirty="0"/>
              <a:t> avec des profils d’expression </a:t>
            </a:r>
            <a:r>
              <a:rPr lang="fr-FR" dirty="0" smtClean="0"/>
              <a:t>encodé</a:t>
            </a:r>
          </a:p>
          <a:p>
            <a:r>
              <a:rPr lang="fr-FR" dirty="0" smtClean="0"/>
              <a:t>Q4 : Comparaison </a:t>
            </a:r>
            <a:r>
              <a:rPr lang="fr-FR" dirty="0"/>
              <a:t>des </a:t>
            </a:r>
            <a:r>
              <a:rPr lang="fr-FR" dirty="0" smtClean="0"/>
              <a:t>performances</a:t>
            </a:r>
          </a:p>
          <a:p>
            <a:r>
              <a:rPr lang="fr-FR" dirty="0"/>
              <a:t>Analyse des clusters </a:t>
            </a:r>
            <a:r>
              <a:rPr lang="fr-FR" dirty="0" smtClean="0"/>
              <a:t>d’</a:t>
            </a:r>
            <a:r>
              <a:rPr lang="fr-FR" dirty="0" err="1" smtClean="0"/>
              <a:t>ARNnc</a:t>
            </a:r>
            <a:r>
              <a:rPr lang="fr-FR" dirty="0" smtClean="0"/>
              <a:t> </a:t>
            </a:r>
            <a:r>
              <a:rPr lang="fr-FR" dirty="0"/>
              <a:t>connus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&amp; discussions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2352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598361"/>
          </a:xfrm>
        </p:spPr>
        <p:txBody>
          <a:bodyPr/>
          <a:lstStyle/>
          <a:p>
            <a:r>
              <a:rPr lang="fr-FR" dirty="0" smtClean="0"/>
              <a:t>Différentes mesures de performances et résultats</a:t>
            </a:r>
          </a:p>
          <a:p>
            <a:pPr lvl="1"/>
            <a:r>
              <a:rPr lang="fr-FR" dirty="0" smtClean="0"/>
              <a:t>Score de similarité </a:t>
            </a:r>
          </a:p>
          <a:p>
            <a:pPr lvl="1"/>
            <a:r>
              <a:rPr lang="fr-FR" dirty="0" smtClean="0"/>
              <a:t>AUC ROC</a:t>
            </a:r>
          </a:p>
          <a:p>
            <a:pPr lvl="1"/>
            <a:r>
              <a:rPr lang="fr-FR" dirty="0" smtClean="0"/>
              <a:t>Pureté</a:t>
            </a:r>
          </a:p>
          <a:p>
            <a:r>
              <a:rPr lang="fr-FR" dirty="0" smtClean="0"/>
              <a:t>Ensemble de données</a:t>
            </a:r>
          </a:p>
          <a:p>
            <a:pPr lvl="1"/>
            <a:r>
              <a:rPr lang="fr-FR" dirty="0" smtClean="0"/>
              <a:t>NGS data </a:t>
            </a:r>
            <a:r>
              <a:rPr lang="fr-FR" dirty="0" err="1" smtClean="0"/>
              <a:t>generated</a:t>
            </a:r>
            <a:endParaRPr lang="fr-FR" dirty="0" smtClean="0"/>
          </a:p>
          <a:p>
            <a:r>
              <a:rPr lang="fr-FR" dirty="0" smtClean="0"/>
              <a:t>Optimisation des paramètres 	</a:t>
            </a:r>
          </a:p>
          <a:p>
            <a:pPr lvl="1"/>
            <a:r>
              <a:rPr lang="fr-FR" dirty="0" smtClean="0"/>
              <a:t>BlockClust</a:t>
            </a:r>
          </a:p>
          <a:p>
            <a:pPr lvl="2"/>
            <a:r>
              <a:rPr lang="fr-FR" dirty="0" smtClean="0"/>
              <a:t>Block identification </a:t>
            </a:r>
          </a:p>
          <a:p>
            <a:pPr lvl="2"/>
            <a:r>
              <a:rPr lang="fr-FR" dirty="0" smtClean="0"/>
              <a:t>Codage du graphe</a:t>
            </a:r>
          </a:p>
          <a:p>
            <a:pPr lvl="2"/>
            <a:r>
              <a:rPr lang="fr-FR" dirty="0" smtClean="0"/>
              <a:t>Clustering ou classification </a:t>
            </a:r>
          </a:p>
          <a:p>
            <a:pPr lvl="1" algn="just"/>
            <a:r>
              <a:rPr lang="fr-FR" dirty="0" smtClean="0"/>
              <a:t>Blockbuster</a:t>
            </a:r>
          </a:p>
          <a:p>
            <a:pPr lvl="2" algn="just"/>
            <a:r>
              <a:rPr lang="fr-FR" dirty="0" smtClean="0"/>
              <a:t>Grain </a:t>
            </a:r>
            <a:r>
              <a:rPr lang="fr-FR" dirty="0" err="1" smtClean="0"/>
              <a:t>resolution</a:t>
            </a:r>
            <a:endParaRPr lang="fr-FR" dirty="0" smtClean="0"/>
          </a:p>
          <a:p>
            <a:pPr lvl="2" algn="just"/>
            <a:r>
              <a:rPr lang="fr-FR" dirty="0" smtClean="0"/>
              <a:t>Résolution de discrétisation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Q1 : Clustering d’</a:t>
            </a:r>
            <a:r>
              <a:rPr lang="fr-FR" dirty="0" err="1" smtClean="0"/>
              <a:t>ARNs</a:t>
            </a:r>
            <a:r>
              <a:rPr lang="fr-FR" dirty="0" smtClean="0"/>
              <a:t> non codant avec des profils d’expression encodé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9918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ll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Grill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ll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1782</TotalTime>
  <Words>187</Words>
  <Application>Microsoft Office PowerPoint</Application>
  <PresentationFormat>Affichage à l'écran (4:3)</PresentationFormat>
  <Paragraphs>61</Paragraphs>
  <Slides>14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Grille</vt:lpstr>
      <vt:lpstr> BlockClust    clustering et classification efficace des ARNs non codant tirés des profils  d’RNA-seq</vt:lpstr>
      <vt:lpstr>Introduction</vt:lpstr>
      <vt:lpstr>Démarche</vt:lpstr>
      <vt:lpstr>Codage des profils d’expression</vt:lpstr>
      <vt:lpstr>Génération de caractéristiques combinatoires</vt:lpstr>
      <vt:lpstr>Clustering des profils d’expressions des ARN non-codant</vt:lpstr>
      <vt:lpstr>Classification des profils d’expressions des ARN non-codant</vt:lpstr>
      <vt:lpstr>Résultats &amp; discussions</vt:lpstr>
      <vt:lpstr>Q1 : Clustering d’ARNs non codant avec des profils d’expression encodé</vt:lpstr>
      <vt:lpstr>Q2 : robustness and range of applicability</vt:lpstr>
      <vt:lpstr>Q3 : annotation des ARNs nc avec des profils d’expression encodé </vt:lpstr>
      <vt:lpstr>Q4 : comparaison des performances</vt:lpstr>
      <vt:lpstr>Analyse des clusters d’arn nc connus     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BlockClust : groupement et  classification efficace des ARNs non codant des profils ARN-seq lus courts</dc:title>
  <dc:creator>Maxime Chazalviel</dc:creator>
  <cp:lastModifiedBy>Maxime Chazalviel</cp:lastModifiedBy>
  <cp:revision>53</cp:revision>
  <dcterms:created xsi:type="dcterms:W3CDTF">2014-10-09T13:59:41Z</dcterms:created>
  <dcterms:modified xsi:type="dcterms:W3CDTF">2014-10-14T16:38:11Z</dcterms:modified>
</cp:coreProperties>
</file>