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FEC7B-167C-4AD3-AD4E-5D78E192528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CA9EC-A0E4-4DC3-A866-1A828954B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0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udfhuejirjr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CA9EC-A0E4-4DC3-A866-1A828954B3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2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B980FFB-6874-4EF7-8E79-652F6411F9B4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411749B-DA1B-4453-B19D-76AC62845DA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Addictions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83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</a:p>
          <a:p>
            <a:r>
              <a:rPr lang="en-GB" dirty="0" smtClean="0"/>
              <a:t>How does it work?</a:t>
            </a:r>
          </a:p>
          <a:p>
            <a:pPr lvl="1"/>
            <a:r>
              <a:rPr lang="en-GB" dirty="0" smtClean="0"/>
              <a:t>Cellular and molecular mechanisms</a:t>
            </a:r>
          </a:p>
          <a:p>
            <a:pPr lvl="1"/>
            <a:r>
              <a:rPr lang="en-GB" dirty="0" smtClean="0"/>
              <a:t>Hereditary</a:t>
            </a:r>
          </a:p>
          <a:p>
            <a:pPr lvl="1"/>
            <a:r>
              <a:rPr lang="en-GB" dirty="0" smtClean="0"/>
              <a:t>Particular case of chocolate</a:t>
            </a:r>
          </a:p>
          <a:p>
            <a:r>
              <a:rPr lang="en-GB" dirty="0" smtClean="0"/>
              <a:t>How to cure?</a:t>
            </a:r>
          </a:p>
          <a:p>
            <a:pPr lvl="1"/>
            <a:r>
              <a:rPr lang="en-GB" dirty="0" smtClean="0"/>
              <a:t>Treatments</a:t>
            </a:r>
          </a:p>
          <a:p>
            <a:pPr lvl="1"/>
            <a:r>
              <a:rPr lang="en-GB" dirty="0" smtClean="0"/>
              <a:t>Acupuncture, hypnosis and herbal medicine</a:t>
            </a:r>
          </a:p>
          <a:p>
            <a:r>
              <a:rPr lang="en-GB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1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Dependence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Pleasure</a:t>
            </a:r>
          </a:p>
          <a:p>
            <a:r>
              <a:rPr lang="en-GB" dirty="0" smtClean="0"/>
              <a:t>Physic or psychological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59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Few </a:t>
            </a:r>
            <a:r>
              <a:rPr lang="en-GB" dirty="0" smtClean="0"/>
              <a:t>features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France:</a:t>
            </a:r>
          </a:p>
          <a:p>
            <a:pPr lvl="1"/>
            <a:r>
              <a:rPr lang="en-GB" dirty="0" smtClean="0"/>
              <a:t>9,7 million of people between 12 and 75 years old consume regularly alcohol </a:t>
            </a:r>
          </a:p>
          <a:p>
            <a:pPr lvl="1"/>
            <a:r>
              <a:rPr lang="en-GB" dirty="0" smtClean="0"/>
              <a:t>1 million of people have already try cocaine</a:t>
            </a:r>
          </a:p>
          <a:p>
            <a:pPr lvl="1"/>
            <a:r>
              <a:rPr lang="en-GB" dirty="0" smtClean="0"/>
              <a:t>14% of 17 and 18 years old smoke cannabis alone or before noon</a:t>
            </a:r>
          </a:p>
          <a:p>
            <a:pPr lvl="1"/>
            <a:r>
              <a:rPr lang="en-GB" dirty="0" smtClean="0"/>
              <a:t>15% of 18 and 44 years old consume repeatedly and in combination alcohol, tobacco and cannabis</a:t>
            </a:r>
          </a:p>
          <a:p>
            <a:r>
              <a:rPr lang="en-GB" dirty="0" smtClean="0"/>
              <a:t>In the world</a:t>
            </a:r>
          </a:p>
          <a:p>
            <a:pPr lvl="1"/>
            <a:r>
              <a:rPr lang="en-GB" dirty="0" smtClean="0"/>
              <a:t>4 million deaths because of tobacco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7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Cellular and molecular mechanisms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15616" y="4509120"/>
            <a:ext cx="16561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Enkephalin</a:t>
            </a:r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6084168" y="4370620"/>
            <a:ext cx="1872208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Cholecystokinin</a:t>
            </a:r>
          </a:p>
          <a:p>
            <a:r>
              <a:rPr lang="en-GB" dirty="0" err="1" smtClean="0"/>
              <a:t>Dynorphin</a:t>
            </a:r>
            <a:r>
              <a:rPr lang="en-GB" dirty="0" smtClean="0"/>
              <a:t>   </a:t>
            </a:r>
            <a:endParaRPr lang="en-GB" dirty="0"/>
          </a:p>
        </p:txBody>
      </p:sp>
      <p:cxnSp>
        <p:nvCxnSpPr>
          <p:cNvPr id="16" name="Connecteur en angle 15"/>
          <p:cNvCxnSpPr>
            <a:stCxn id="10" idx="0"/>
          </p:cNvCxnSpPr>
          <p:nvPr/>
        </p:nvCxnSpPr>
        <p:spPr>
          <a:xfrm rot="5400000" flipH="1" flipV="1">
            <a:off x="3765052" y="1757954"/>
            <a:ext cx="929823" cy="45725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11" idx="0"/>
          </p:cNvCxnSpPr>
          <p:nvPr/>
        </p:nvCxnSpPr>
        <p:spPr>
          <a:xfrm rot="16200000" flipV="1">
            <a:off x="4245206" y="1595554"/>
            <a:ext cx="941620" cy="4608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99592" y="364502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Sedation</a:t>
            </a:r>
            <a:endParaRPr lang="en-GB"/>
          </a:p>
        </p:txBody>
      </p:sp>
      <p:sp>
        <p:nvSpPr>
          <p:cNvPr id="21" name="ZoneTexte 20"/>
          <p:cNvSpPr txBox="1"/>
          <p:nvPr/>
        </p:nvSpPr>
        <p:spPr>
          <a:xfrm>
            <a:off x="7020272" y="36450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Vigilance</a:t>
            </a:r>
            <a:endParaRPr lang="en-GB"/>
          </a:p>
        </p:txBody>
      </p:sp>
      <p:sp>
        <p:nvSpPr>
          <p:cNvPr id="23" name="ZoneTexte 22"/>
          <p:cNvSpPr txBox="1"/>
          <p:nvPr/>
        </p:nvSpPr>
        <p:spPr>
          <a:xfrm>
            <a:off x="2987824" y="29969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Anxiety</a:t>
            </a:r>
            <a:endParaRPr lang="en-GB"/>
          </a:p>
        </p:txBody>
      </p:sp>
      <p:sp>
        <p:nvSpPr>
          <p:cNvPr id="25" name="ZoneTexte 24"/>
          <p:cNvSpPr txBox="1"/>
          <p:nvPr/>
        </p:nvSpPr>
        <p:spPr>
          <a:xfrm>
            <a:off x="3923928" y="36450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/>
              <a:t>Euphoria</a:t>
            </a:r>
            <a:endParaRPr lang="en-GB"/>
          </a:p>
        </p:txBody>
      </p:sp>
      <p:cxnSp>
        <p:nvCxnSpPr>
          <p:cNvPr id="27" name="Connecteur en angle 26"/>
          <p:cNvCxnSpPr/>
          <p:nvPr/>
        </p:nvCxnSpPr>
        <p:spPr>
          <a:xfrm>
            <a:off x="2771800" y="4581128"/>
            <a:ext cx="331236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/>
          <p:nvPr/>
        </p:nvCxnSpPr>
        <p:spPr>
          <a:xfrm rot="10800000">
            <a:off x="2771800" y="4797152"/>
            <a:ext cx="32403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671900" y="4509120"/>
            <a:ext cx="16561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Dopamine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Hereditary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University of Cambridge</a:t>
            </a:r>
          </a:p>
          <a:p>
            <a:r>
              <a:rPr lang="en-GB" dirty="0" smtClean="0"/>
              <a:t>Family history</a:t>
            </a:r>
          </a:p>
          <a:p>
            <a:r>
              <a:rPr lang="en-GB" dirty="0" smtClean="0"/>
              <a:t>Help vulnerable people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8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Particular</a:t>
            </a:r>
            <a:r>
              <a:rPr lang="fr-FR" dirty="0" smtClean="0"/>
              <a:t> case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Biological explaining to addiction with chocolate</a:t>
            </a:r>
          </a:p>
          <a:p>
            <a:r>
              <a:rPr lang="en-GB" dirty="0" smtClean="0"/>
              <a:t>Kit Kat’s may be addictive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8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Detoxification</a:t>
            </a:r>
          </a:p>
          <a:p>
            <a:r>
              <a:rPr lang="en-GB" dirty="0" smtClean="0"/>
              <a:t>Substitution treatment </a:t>
            </a:r>
          </a:p>
          <a:p>
            <a:r>
              <a:rPr lang="en-GB" smtClean="0"/>
              <a:t>Others </a:t>
            </a:r>
            <a:r>
              <a:rPr lang="en-GB" dirty="0" smtClean="0"/>
              <a:t>less conventional</a:t>
            </a:r>
          </a:p>
          <a:p>
            <a:pPr lvl="1"/>
            <a:r>
              <a:rPr lang="en-GB" dirty="0" smtClean="0"/>
              <a:t>Acupuncture</a:t>
            </a:r>
          </a:p>
          <a:p>
            <a:pPr lvl="1"/>
            <a:r>
              <a:rPr lang="en-GB" dirty="0" smtClean="0"/>
              <a:t>Hypnosis</a:t>
            </a:r>
          </a:p>
          <a:p>
            <a:pPr lvl="1"/>
            <a:r>
              <a:rPr lang="en-GB" dirty="0" smtClean="0"/>
              <a:t>Herbal medicine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2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Loss of confidence</a:t>
            </a:r>
          </a:p>
          <a:p>
            <a:r>
              <a:rPr lang="en-GB" dirty="0" smtClean="0"/>
              <a:t>Help of less conventional medicine </a:t>
            </a:r>
          </a:p>
          <a:p>
            <a:r>
              <a:rPr lang="en-GB" dirty="0" smtClean="0"/>
              <a:t>Genetic research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3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354</TotalTime>
  <Words>159</Words>
  <Application>Microsoft Office PowerPoint</Application>
  <PresentationFormat>Affichage à l'écran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Urbain</vt:lpstr>
      <vt:lpstr>Addictions</vt:lpstr>
      <vt:lpstr>Plan </vt:lpstr>
      <vt:lpstr>Dependence </vt:lpstr>
      <vt:lpstr>Few features </vt:lpstr>
      <vt:lpstr>Cellular and molecular mechanisms</vt:lpstr>
      <vt:lpstr>Hereditary </vt:lpstr>
      <vt:lpstr>Particular case </vt:lpstr>
      <vt:lpstr>Treatments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Addictions</dc:title>
  <dc:creator>Maxime Chazalviel</dc:creator>
  <cp:lastModifiedBy>Maxime Chazalviel</cp:lastModifiedBy>
  <cp:revision>20</cp:revision>
  <dcterms:created xsi:type="dcterms:W3CDTF">2013-10-13T17:22:12Z</dcterms:created>
  <dcterms:modified xsi:type="dcterms:W3CDTF">2013-10-15T12:37:12Z</dcterms:modified>
</cp:coreProperties>
</file>