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432" autoAdjust="0"/>
    <p:restoredTop sz="94698" autoAdjust="0"/>
  </p:normalViewPr>
  <p:slideViewPr>
    <p:cSldViewPr>
      <p:cViewPr>
        <p:scale>
          <a:sx n="75" d="100"/>
          <a:sy n="75" d="100"/>
        </p:scale>
        <p:origin x="96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D6998-5688-430D-9F82-EF83006970D2}" type="datetimeFigureOut">
              <a:rPr lang="fr-FR" smtClean="0"/>
              <a:t>15/12/2013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2B86-70D6-4129-AD07-CEDD8DFC3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00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6DEE-1903-4E5F-9FCE-53EC94A24C21}" type="datetime1">
              <a:rPr lang="fr-FR" smtClean="0"/>
              <a:t>15/12/2013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2291-ACAC-43A6-8F5E-CBCE0F619190}" type="datetime1">
              <a:rPr lang="fr-FR" smtClean="0"/>
              <a:t>15/12/2013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6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8A01-A17B-47AB-9957-5B9122B98C11}" type="datetime1">
              <a:rPr lang="fr-FR" smtClean="0"/>
              <a:t>15/12/2013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0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77BA-9F3E-4698-94C5-AE0824719712}" type="datetime1">
              <a:rPr lang="fr-FR" smtClean="0"/>
              <a:t>15/12/2013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6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6DD3-1AA6-4928-AD64-15DAA2C41602}" type="datetime1">
              <a:rPr lang="fr-FR" smtClean="0"/>
              <a:t>15/12/2013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9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330-0F21-4205-AF4E-82B93AFFD28A}" type="datetime1">
              <a:rPr lang="fr-FR" smtClean="0"/>
              <a:t>15/12/2013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E6E-0505-48A2-BDCA-ED1F552B6BF8}" type="datetime1">
              <a:rPr lang="fr-FR" smtClean="0"/>
              <a:t>15/12/2013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5AD6-333D-4EB2-9524-A8B3958B4438}" type="datetime1">
              <a:rPr lang="fr-FR" smtClean="0"/>
              <a:t>15/12/2013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5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310-F564-4701-BD99-358F3C556E81}" type="datetime1">
              <a:rPr lang="fr-FR" smtClean="0"/>
              <a:t>15/12/2013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7DAB-3863-4C3A-815F-8FFBD5225296}" type="datetime1">
              <a:rPr lang="fr-FR" smtClean="0"/>
              <a:t>15/12/2013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7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CCA-A2B2-43BD-B7FA-12ECA2375AF0}" type="datetime1">
              <a:rPr lang="fr-FR" smtClean="0"/>
              <a:t>15/12/2013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9D34-4630-4F8F-AAC0-3DA785199FAB}" type="datetime1">
              <a:rPr lang="fr-FR" smtClean="0"/>
              <a:t>15/12/2013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5092-9968-4306-AC51-6E3B9B5864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5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Analyse d'une séquence de la séquence de </a:t>
            </a:r>
            <a:r>
              <a:rPr lang="fr-FR" dirty="0" err="1" smtClean="0"/>
              <a:t>Uniprot</a:t>
            </a:r>
            <a:r>
              <a:rPr lang="fr-FR" dirty="0" smtClean="0"/>
              <a:t>/</a:t>
            </a:r>
            <a:r>
              <a:rPr lang="fr-FR" dirty="0" err="1" smtClean="0"/>
              <a:t>trEMBL</a:t>
            </a:r>
            <a:r>
              <a:rPr lang="fr-FR" dirty="0" smtClean="0"/>
              <a:t> Q0U8Y8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C:\Users\Maxime\Google Drive\BioInfoSeq\UT3+PRES_logo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406727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 de la peroxydase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 :</a:t>
            </a:r>
          </a:p>
          <a:p>
            <a:pPr lvl="1"/>
            <a:r>
              <a:rPr lang="fr-FR" dirty="0" err="1" smtClean="0"/>
              <a:t>FGeneSH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7" name="images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87624" y="3068960"/>
            <a:ext cx="712879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 du domaine IBR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FGeneSH</a:t>
            </a:r>
            <a:r>
              <a:rPr lang="fr-FR" dirty="0" smtClean="0"/>
              <a:t>, </a:t>
            </a:r>
            <a:r>
              <a:rPr lang="fr-FR" dirty="0" err="1" smtClean="0"/>
              <a:t>GeneMark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1 exon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11</a:t>
            </a:fld>
            <a:endParaRPr lang="fr-FR"/>
          </a:p>
        </p:txBody>
      </p:sp>
      <p:pic>
        <p:nvPicPr>
          <p:cNvPr id="4098" name="Picture 2" descr="D:\Nouveau dossier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55478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2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Peroxydase : 2 exons</a:t>
            </a:r>
          </a:p>
          <a:p>
            <a:r>
              <a:rPr lang="fr-FR" dirty="0" smtClean="0"/>
              <a:t>Hypothèses de deux protéines</a:t>
            </a:r>
          </a:p>
          <a:p>
            <a:pPr lvl="1"/>
            <a:r>
              <a:rPr lang="fr-FR" dirty="0" smtClean="0"/>
              <a:t>IBR </a:t>
            </a:r>
            <a:r>
              <a:rPr lang="fr-FR" dirty="0" err="1" smtClean="0"/>
              <a:t>domain</a:t>
            </a:r>
            <a:r>
              <a:rPr lang="fr-FR" dirty="0" smtClean="0"/>
              <a:t> : 1 exon</a:t>
            </a:r>
          </a:p>
          <a:p>
            <a:r>
              <a:rPr lang="fr-FR" dirty="0" smtClean="0"/>
              <a:t>Hypothèse d’une protéine plus courte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0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0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Séquence </a:t>
            </a:r>
            <a:r>
              <a:rPr lang="fr-FR" dirty="0" err="1" smtClean="0"/>
              <a:t>UniPROT</a:t>
            </a:r>
            <a:r>
              <a:rPr lang="fr-FR" dirty="0" smtClean="0"/>
              <a:t> Q0U8Y8 </a:t>
            </a:r>
          </a:p>
          <a:p>
            <a:r>
              <a:rPr lang="fr-FR" dirty="0" smtClean="0"/>
              <a:t>TREMBL = Traduction automatique des CDS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Récupération des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3</a:t>
            </a:fld>
            <a:endParaRPr lang="fr-FR"/>
          </a:p>
        </p:txBody>
      </p:sp>
      <p:pic>
        <p:nvPicPr>
          <p:cNvPr id="3074" name="Picture 2" descr="C:\Users\Maxime\Pictures\KVADPhoto+\bd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28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 nr protéique : BLAST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Résultats :</a:t>
            </a:r>
          </a:p>
          <a:p>
            <a:pPr lvl="1"/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cover</a:t>
            </a:r>
            <a:r>
              <a:rPr lang="fr-FR" dirty="0" smtClean="0"/>
              <a:t> : 50%</a:t>
            </a:r>
          </a:p>
          <a:p>
            <a:pPr lvl="1"/>
            <a:r>
              <a:rPr lang="fr-FR" dirty="0" smtClean="0"/>
              <a:t>Match : </a:t>
            </a:r>
            <a:r>
              <a:rPr lang="fr-FR" dirty="0" err="1" smtClean="0"/>
              <a:t>péroxydase</a:t>
            </a:r>
            <a:endParaRPr lang="fr-FR" dirty="0" smtClean="0"/>
          </a:p>
          <a:p>
            <a:pPr lvl="1"/>
            <a:r>
              <a:rPr lang="fr-FR" dirty="0" smtClean="0"/>
              <a:t>2</a:t>
            </a:r>
            <a:r>
              <a:rPr lang="fr-FR" baseline="30000" dirty="0" smtClean="0"/>
              <a:t>nde</a:t>
            </a:r>
            <a:r>
              <a:rPr lang="fr-FR" dirty="0" smtClean="0"/>
              <a:t> partie ne match pas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04048" y="1628800"/>
            <a:ext cx="324036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s5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03848" y="2780928"/>
            <a:ext cx="5427980" cy="37068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Recherche plus précise : contre </a:t>
            </a:r>
            <a:r>
              <a:rPr lang="fr-FR" dirty="0"/>
              <a:t>les </a:t>
            </a:r>
            <a:r>
              <a:rPr lang="fr-FR" dirty="0" err="1"/>
              <a:t>genomes</a:t>
            </a:r>
            <a:r>
              <a:rPr lang="fr-FR" dirty="0"/>
              <a:t> de </a:t>
            </a:r>
            <a:r>
              <a:rPr lang="fr-FR" dirty="0" err="1"/>
              <a:t>Fungi</a:t>
            </a:r>
            <a:r>
              <a:rPr lang="fr-FR" dirty="0"/>
              <a:t>, Ascomycètes de type </a:t>
            </a:r>
            <a:r>
              <a:rPr lang="fr-FR" dirty="0" err="1"/>
              <a:t>Pezizomycotina</a:t>
            </a:r>
            <a:r>
              <a:rPr lang="fr-FR" dirty="0"/>
              <a:t> </a:t>
            </a:r>
            <a:endParaRPr lang="fr-FR" dirty="0" smtClean="0"/>
          </a:p>
          <a:p>
            <a:r>
              <a:rPr lang="fr-FR" dirty="0" smtClean="0"/>
              <a:t>Résultats :</a:t>
            </a:r>
          </a:p>
          <a:p>
            <a:pPr lvl="1"/>
            <a:r>
              <a:rPr lang="fr-FR" sz="2200" dirty="0" smtClean="0"/>
              <a:t>Match sur la</a:t>
            </a:r>
          </a:p>
          <a:p>
            <a:pPr marL="457200" lvl="1" indent="0">
              <a:buNone/>
            </a:pPr>
            <a:r>
              <a:rPr lang="fr-FR" sz="2200" dirty="0" smtClean="0"/>
              <a:t>Deuxième partie:</a:t>
            </a:r>
          </a:p>
          <a:p>
            <a:pPr marL="457200" lvl="1" indent="0">
              <a:buNone/>
            </a:pPr>
            <a:r>
              <a:rPr lang="fr-FR" sz="2200" dirty="0" smtClean="0"/>
              <a:t>IBR </a:t>
            </a:r>
            <a:r>
              <a:rPr lang="fr-FR" sz="2200" dirty="0" err="1" smtClean="0"/>
              <a:t>domain</a:t>
            </a:r>
            <a:endParaRPr lang="fr-FR" sz="2200" dirty="0" smtClean="0"/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 smtClean="0"/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2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domaines apparaissent : peroxydase et IBR </a:t>
            </a:r>
            <a:r>
              <a:rPr lang="fr-FR" dirty="0" err="1" smtClean="0"/>
              <a:t>domain</a:t>
            </a:r>
            <a:endParaRPr lang="fr-FR" dirty="0" smtClean="0"/>
          </a:p>
          <a:p>
            <a:r>
              <a:rPr lang="fr-FR" dirty="0" smtClean="0"/>
              <a:t>Deux hypothèses:</a:t>
            </a:r>
          </a:p>
          <a:p>
            <a:pPr lvl="1"/>
            <a:r>
              <a:rPr lang="fr-FR" dirty="0" smtClean="0"/>
              <a:t>Biais biologique</a:t>
            </a:r>
          </a:p>
          <a:p>
            <a:pPr lvl="1"/>
            <a:r>
              <a:rPr lang="fr-FR" dirty="0" smtClean="0"/>
              <a:t>Mauvaise annotation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4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Focus : mauvaise annotation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possibilités :</a:t>
            </a:r>
          </a:p>
          <a:p>
            <a:pPr lvl="1"/>
            <a:r>
              <a:rPr lang="fr-FR" dirty="0" smtClean="0"/>
              <a:t>Deux protéines</a:t>
            </a:r>
          </a:p>
          <a:p>
            <a:pPr lvl="1"/>
            <a:r>
              <a:rPr lang="fr-FR" dirty="0" smtClean="0"/>
              <a:t>Une seule protéine mais plus courte</a:t>
            </a:r>
            <a:endParaRPr lang="fr-FR" dirty="0"/>
          </a:p>
          <a:p>
            <a:r>
              <a:rPr lang="fr-FR" dirty="0" smtClean="0"/>
              <a:t>Outils de recherche d’une autre annotation :</a:t>
            </a:r>
          </a:p>
          <a:p>
            <a:pPr lvl="1"/>
            <a:r>
              <a:rPr lang="fr-FR" dirty="0" err="1" smtClean="0"/>
              <a:t>WebScipio</a:t>
            </a:r>
            <a:r>
              <a:rPr lang="fr-FR" dirty="0" smtClean="0"/>
              <a:t>, </a:t>
            </a:r>
            <a:r>
              <a:rPr lang="fr-FR" dirty="0" err="1" smtClean="0"/>
              <a:t>GeneSeqer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FGeneSH</a:t>
            </a:r>
            <a:r>
              <a:rPr lang="fr-FR" dirty="0" smtClean="0"/>
              <a:t>, </a:t>
            </a:r>
            <a:r>
              <a:rPr lang="fr-FR" dirty="0" err="1" smtClean="0"/>
              <a:t>GeneMark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8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 par similarité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Résultats :</a:t>
            </a:r>
          </a:p>
          <a:p>
            <a:pPr lvl="1"/>
            <a:r>
              <a:rPr lang="fr-FR" dirty="0" smtClean="0"/>
              <a:t>4 exons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8</a:t>
            </a:fld>
            <a:endParaRPr lang="fr-FR"/>
          </a:p>
        </p:txBody>
      </p:sp>
      <p:pic>
        <p:nvPicPr>
          <p:cNvPr id="2052" name="Picture 4" descr="C:\Users\Maxime\Pictures\KVADPhoto+\Exon47_WBSCPIO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75960"/>
            <a:ext cx="71628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 pure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Résultats :</a:t>
            </a:r>
          </a:p>
          <a:p>
            <a:pPr lvl="1"/>
            <a:r>
              <a:rPr lang="fr-FR" dirty="0" smtClean="0"/>
              <a:t>Deux premiers exons similaires</a:t>
            </a:r>
          </a:p>
          <a:p>
            <a:pPr lvl="1"/>
            <a:r>
              <a:rPr lang="fr-FR" dirty="0" smtClean="0"/>
              <a:t>Différence sur la deuxième partie : un exon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092-9968-4306-AC51-6E3B9B58644B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s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63688" y="3356992"/>
            <a:ext cx="6119495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164</Words>
  <Application>Microsoft Office PowerPoint</Application>
  <PresentationFormat>Affichage à l'écran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   Analyse d'une séquence de la séquence de Uniprot/trEMBL Q0U8Y8</vt:lpstr>
      <vt:lpstr>Introduction</vt:lpstr>
      <vt:lpstr>Récupération des données</vt:lpstr>
      <vt:lpstr>Comparaison nr protéique : BLAST</vt:lpstr>
      <vt:lpstr>Refseq</vt:lpstr>
      <vt:lpstr>Problème</vt:lpstr>
      <vt:lpstr>Focus : mauvaise annotation</vt:lpstr>
      <vt:lpstr>Prédiction par similarité</vt:lpstr>
      <vt:lpstr>Prédiction pure</vt:lpstr>
      <vt:lpstr>Annotation de la peroxydase</vt:lpstr>
      <vt:lpstr>Annotation du domaine IBR</vt:lpstr>
      <vt:lpstr>Conclusion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Chazalviel</dc:creator>
  <cp:lastModifiedBy>Maxime Chazalviel</cp:lastModifiedBy>
  <cp:revision>16</cp:revision>
  <dcterms:created xsi:type="dcterms:W3CDTF">2013-12-15T15:16:44Z</dcterms:created>
  <dcterms:modified xsi:type="dcterms:W3CDTF">2013-12-15T19:01:44Z</dcterms:modified>
</cp:coreProperties>
</file>