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6AA-83EF-4C46-86A3-4264A0A13F3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45A0-2035-4BA4-AC03-5F94E9CC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77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6AA-83EF-4C46-86A3-4264A0A13F3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45A0-2035-4BA4-AC03-5F94E9CC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4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6AA-83EF-4C46-86A3-4264A0A13F3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45A0-2035-4BA4-AC03-5F94E9CC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34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6AA-83EF-4C46-86A3-4264A0A13F3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45A0-2035-4BA4-AC03-5F94E9CCE20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389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6AA-83EF-4C46-86A3-4264A0A13F3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45A0-2035-4BA4-AC03-5F94E9CC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80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6AA-83EF-4C46-86A3-4264A0A13F3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45A0-2035-4BA4-AC03-5F94E9CC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57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6AA-83EF-4C46-86A3-4264A0A13F3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45A0-2035-4BA4-AC03-5F94E9CC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69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6AA-83EF-4C46-86A3-4264A0A13F3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45A0-2035-4BA4-AC03-5F94E9CC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03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6AA-83EF-4C46-86A3-4264A0A13F3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45A0-2035-4BA4-AC03-5F94E9CC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29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6AA-83EF-4C46-86A3-4264A0A13F3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45A0-2035-4BA4-AC03-5F94E9CC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74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6AA-83EF-4C46-86A3-4264A0A13F3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45A0-2035-4BA4-AC03-5F94E9CC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97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6AA-83EF-4C46-86A3-4264A0A13F3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45A0-2035-4BA4-AC03-5F94E9CC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43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6AA-83EF-4C46-86A3-4264A0A13F3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45A0-2035-4BA4-AC03-5F94E9CC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82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6AA-83EF-4C46-86A3-4264A0A13F3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45A0-2035-4BA4-AC03-5F94E9CC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22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6AA-83EF-4C46-86A3-4264A0A13F3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45A0-2035-4BA4-AC03-5F94E9CC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52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6AA-83EF-4C46-86A3-4264A0A13F3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45A0-2035-4BA4-AC03-5F94E9CC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9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6AA-83EF-4C46-86A3-4264A0A13F3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45A0-2035-4BA4-AC03-5F94E9CC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96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47296AA-83EF-4C46-86A3-4264A0A13F3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77245A0-2035-4BA4-AC03-5F94E9CCE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82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  <p:sldLayoutId id="2147484262" r:id="rId12"/>
    <p:sldLayoutId id="2147484263" r:id="rId13"/>
    <p:sldLayoutId id="2147484264" r:id="rId14"/>
    <p:sldLayoutId id="2147484265" r:id="rId15"/>
    <p:sldLayoutId id="2147484266" r:id="rId16"/>
    <p:sldLayoutId id="21474842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2131" y="615140"/>
            <a:ext cx="7323514" cy="2826328"/>
          </a:xfrm>
        </p:spPr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Презентация проекта по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93971" y="5220393"/>
            <a:ext cx="5926974" cy="997527"/>
          </a:xfrm>
        </p:spPr>
        <p:txBody>
          <a:bodyPr>
            <a:normAutofit fontScale="92500"/>
          </a:bodyPr>
          <a:lstStyle/>
          <a:p>
            <a:pPr algn="r"/>
            <a:r>
              <a:rPr lang="ru-RU" sz="2400" dirty="0" smtClean="0"/>
              <a:t>Авторы проекта: Черноус Максим, Алексеев Станислав, Паршин Данил</a:t>
            </a:r>
            <a:r>
              <a:rPr lang="ru-RU" dirty="0" smtClean="0"/>
              <a:t>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8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29542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Описание проекта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3440" y="2327565"/>
            <a:ext cx="6463553" cy="2626820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>
                <a:effectLst/>
              </a:rPr>
              <a:t>Наша игра будет представлять из себя рогалик (</a:t>
            </a:r>
            <a:r>
              <a:rPr lang="ru-RU" sz="2400" dirty="0" err="1">
                <a:effectLst/>
              </a:rPr>
              <a:t>Roguelike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game</a:t>
            </a:r>
            <a:r>
              <a:rPr lang="ru-RU" sz="2400" dirty="0">
                <a:effectLst/>
              </a:rPr>
              <a:t>) с видом </a:t>
            </a:r>
            <a:r>
              <a:rPr lang="ru-RU" sz="2400" dirty="0" smtClean="0">
                <a:effectLst/>
              </a:rPr>
              <a:t>сверху.</a:t>
            </a:r>
          </a:p>
          <a:p>
            <a:r>
              <a:rPr lang="ru-RU" sz="2400" dirty="0" smtClean="0">
                <a:effectLst/>
              </a:rPr>
              <a:t>Суть </a:t>
            </a:r>
            <a:r>
              <a:rPr lang="ru-RU" sz="2400" dirty="0">
                <a:effectLst/>
              </a:rPr>
              <a:t>игры в том, чтобы проходить уровни, побеждая различных врагов на своём пути, прокачивать оружие и персонажа и одолеть финального </a:t>
            </a:r>
            <a:r>
              <a:rPr lang="ru-RU" sz="2400" dirty="0" smtClean="0">
                <a:effectLst/>
              </a:rPr>
              <a:t>босса.</a:t>
            </a:r>
          </a:p>
          <a:p>
            <a:r>
              <a:rPr lang="ru-RU" sz="2400" dirty="0" smtClean="0">
                <a:effectLst/>
              </a:rPr>
              <a:t>Идея игры частично взята из игр </a:t>
            </a:r>
            <a:r>
              <a:rPr lang="en-US" sz="2400" dirty="0" smtClean="0">
                <a:effectLst/>
              </a:rPr>
              <a:t>“Enter the </a:t>
            </a:r>
            <a:r>
              <a:rPr lang="en-US" sz="2400" dirty="0" err="1" smtClean="0">
                <a:effectLst/>
              </a:rPr>
              <a:t>Gungeon</a:t>
            </a:r>
            <a:r>
              <a:rPr lang="en-US" sz="2400" dirty="0" smtClean="0">
                <a:effectLst/>
              </a:rPr>
              <a:t>” </a:t>
            </a:r>
            <a:r>
              <a:rPr lang="ru-RU" sz="2400" dirty="0" smtClean="0">
                <a:effectLst/>
              </a:rPr>
              <a:t>и </a:t>
            </a:r>
            <a:r>
              <a:rPr lang="en-US" sz="2400" dirty="0" smtClean="0">
                <a:effectLst/>
              </a:rPr>
              <a:t>“Soul knight”</a:t>
            </a:r>
            <a:r>
              <a:rPr lang="ru-RU" sz="2400" dirty="0" smtClean="0">
                <a:effectLst/>
              </a:rPr>
              <a:t>.</a:t>
            </a:r>
            <a:endParaRPr lang="ru-RU" sz="2400" dirty="0">
              <a:effectLst/>
            </a:endParaRPr>
          </a:p>
          <a:p>
            <a:pPr marL="0" indent="0">
              <a:buNone/>
            </a:pPr>
            <a:endParaRPr lang="ru-RU" sz="2400" dirty="0">
              <a:effectLst/>
            </a:endParaRPr>
          </a:p>
        </p:txBody>
      </p:sp>
      <p:pic>
        <p:nvPicPr>
          <p:cNvPr id="1028" name="Picture 4" descr="https://cdn.cloudflare.steamstatic.com/steam/apps/311690/ss_0893ef2bd93d4e9e2138006424d088523a5daecd.600x338.jpg?t=16222166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951" y="1529109"/>
            <a:ext cx="3674046" cy="211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818299" y="6001788"/>
            <a:ext cx="3133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Кадры </a:t>
            </a:r>
            <a:r>
              <a:rPr lang="ru-RU" sz="1200" dirty="0" err="1" smtClean="0"/>
              <a:t>геймплея</a:t>
            </a:r>
            <a:r>
              <a:rPr lang="ru-RU" sz="1200" dirty="0" smtClean="0"/>
              <a:t> из игр </a:t>
            </a:r>
            <a:r>
              <a:rPr lang="en-US" sz="1200" dirty="0" smtClean="0"/>
              <a:t>Enter the </a:t>
            </a:r>
            <a:r>
              <a:rPr lang="en-US" sz="1200" dirty="0" err="1" smtClean="0"/>
              <a:t>Gungeon</a:t>
            </a:r>
            <a:r>
              <a:rPr lang="en-US" sz="1200" dirty="0" smtClean="0"/>
              <a:t> </a:t>
            </a:r>
            <a:r>
              <a:rPr lang="ru-RU" sz="1200" dirty="0" smtClean="0"/>
              <a:t>и </a:t>
            </a:r>
            <a:r>
              <a:rPr lang="en-US" sz="1200" dirty="0" smtClean="0"/>
              <a:t>Soul Knight</a:t>
            </a:r>
          </a:p>
        </p:txBody>
      </p:sp>
      <p:pic>
        <p:nvPicPr>
          <p:cNvPr id="1030" name="Picture 6" descr="https://i.ytimg.com/vi/ORcC1KlNf4g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951" y="3765448"/>
            <a:ext cx="3674046" cy="211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637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8814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Скриншоты из приложения</a:t>
            </a:r>
            <a:endParaRPr lang="ru-RU" sz="3600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470" y="1488140"/>
            <a:ext cx="6673059" cy="43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63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Грифель</Template>
  <TotalTime>83</TotalTime>
  <Words>83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Calisto MT</vt:lpstr>
      <vt:lpstr>Trebuchet MS</vt:lpstr>
      <vt:lpstr>Wingdings 2</vt:lpstr>
      <vt:lpstr>Сланец</vt:lpstr>
      <vt:lpstr> Презентация проекта по PyGame</vt:lpstr>
      <vt:lpstr>Описание проекта</vt:lpstr>
      <vt:lpstr>Скриншоты из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«Фоторедактор на PyQt5»</dc:title>
  <dc:creator>Magmer</dc:creator>
  <cp:lastModifiedBy>Magmer</cp:lastModifiedBy>
  <cp:revision>8</cp:revision>
  <dcterms:created xsi:type="dcterms:W3CDTF">2021-11-09T17:14:41Z</dcterms:created>
  <dcterms:modified xsi:type="dcterms:W3CDTF">2022-01-27T19:23:20Z</dcterms:modified>
</cp:coreProperties>
</file>