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9B622-96FF-4EFB-BEED-7AB14160CFA5}" type="datetimeFigureOut">
              <a:rPr lang="en-CA" smtClean="0"/>
              <a:t>07/02/2014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6BDD7-4DF1-472B-B920-752529B1C4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2057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C12E424-5B5E-465A-B265-4CBA04D08B9B}" type="slidenum">
              <a:rPr lang="fr-FR" sz="1200"/>
              <a:pPr/>
              <a:t>1</a:t>
            </a:fld>
            <a:endParaRPr lang="fr-FR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06387F6-F6C1-4FC0-BF50-E445F1CA2031}" type="slidenum">
              <a:rPr lang="fr-FR" sz="1200"/>
              <a:pPr/>
              <a:t>2</a:t>
            </a:fld>
            <a:endParaRPr lang="fr-FR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984A0C7-863F-4A2B-8624-9A95D4819980}" type="slidenum">
              <a:rPr lang="fr-FR" sz="1200"/>
              <a:pPr/>
              <a:t>3</a:t>
            </a:fld>
            <a:endParaRPr lang="fr-FR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FA6F32A-B4C9-47F8-BCD8-8675EC89B02E}" type="slidenum">
              <a:rPr lang="fr-FR" sz="1200"/>
              <a:pPr/>
              <a:t>4</a:t>
            </a:fld>
            <a:endParaRPr lang="fr-FR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91325B4-8A6D-44E6-9B11-C4D64B1F2000}" type="slidenum">
              <a:rPr lang="fr-FR" sz="1200"/>
              <a:pPr/>
              <a:t>5</a:t>
            </a:fld>
            <a:endParaRPr lang="fr-FR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1A1572F-1179-4816-A2F6-AD306EA13B0F}" type="slidenum">
              <a:rPr lang="fr-FR" sz="1200"/>
              <a:pPr/>
              <a:t>6</a:t>
            </a:fld>
            <a:endParaRPr lang="fr-FR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AE1DE82-CD3E-407F-9F2B-B0EF1F9365E3}" type="slidenum">
              <a:rPr lang="fr-FR" sz="1200"/>
              <a:pPr/>
              <a:t>7</a:t>
            </a:fld>
            <a:endParaRPr lang="fr-FR" sz="12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163F124-315C-476C-A0A0-1C1B76AF6207}" type="slidenum">
              <a:rPr lang="fr-FR" sz="1200"/>
              <a:pPr/>
              <a:t>8</a:t>
            </a:fld>
            <a:endParaRPr lang="fr-FR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6FAF6A0-0736-46AD-91C0-2EB7299E8325}" type="slidenum">
              <a:rPr lang="fr-FR" sz="1200"/>
              <a:pPr/>
              <a:t>9</a:t>
            </a:fld>
            <a:endParaRPr lang="fr-FR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CEB4AE1-F93B-46E7-95A7-46A49764E35C}" type="datetimeFigureOut">
              <a:rPr lang="en-CA" smtClean="0"/>
              <a:t>07/02/2014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07/02/2014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07/02/2014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07/02/2014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07/02/2014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07/02/2014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07/02/2014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07/02/2014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07/02/2014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07/02/2014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CEB4AE1-F93B-46E7-95A7-46A49764E35C}" type="datetimeFigureOut">
              <a:rPr lang="en-CA" smtClean="0"/>
              <a:t>07/02/2014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CEB4AE1-F93B-46E7-95A7-46A49764E35C}" type="datetimeFigureOut">
              <a:rPr lang="en-CA" smtClean="0"/>
              <a:t>07/02/2014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Arbres en Prolog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Un </a:t>
            </a:r>
            <a:r>
              <a:rPr lang="en-US" sz="2400" dirty="0" err="1" smtClean="0"/>
              <a:t>arbre</a:t>
            </a:r>
            <a:r>
              <a:rPr lang="en-US" sz="2400" dirty="0" smtClean="0"/>
              <a:t> </a:t>
            </a:r>
            <a:r>
              <a:rPr lang="en-US" sz="2400" dirty="0" err="1" smtClean="0"/>
              <a:t>binaire</a:t>
            </a:r>
            <a:r>
              <a:rPr lang="en-US" sz="2400" dirty="0" smtClean="0"/>
              <a:t> </a:t>
            </a:r>
            <a:r>
              <a:rPr lang="en-US" sz="2400" dirty="0" err="1" smtClean="0"/>
              <a:t>est</a:t>
            </a:r>
            <a:r>
              <a:rPr lang="en-US" sz="2400" dirty="0" smtClean="0"/>
              <a:t> </a:t>
            </a:r>
            <a:r>
              <a:rPr lang="en-US" sz="2400" dirty="0" err="1" smtClean="0"/>
              <a:t>une</a:t>
            </a:r>
            <a:r>
              <a:rPr lang="en-US" sz="2400" dirty="0" smtClean="0"/>
              <a:t> structure </a:t>
            </a:r>
            <a:r>
              <a:rPr lang="en-US" sz="2400" dirty="0" err="1" smtClean="0"/>
              <a:t>pouvant</a:t>
            </a:r>
            <a:r>
              <a:rPr lang="en-US" sz="2400" dirty="0" smtClean="0"/>
              <a:t> </a:t>
            </a:r>
            <a:r>
              <a:rPr lang="en-US" sz="2400" dirty="0" err="1" smtClean="0"/>
              <a:t>contenir</a:t>
            </a:r>
            <a:r>
              <a:rPr lang="en-US" sz="2400" dirty="0" smtClean="0"/>
              <a:t> des </a:t>
            </a:r>
            <a:r>
              <a:rPr lang="en-US" sz="2400" dirty="0" err="1" smtClean="0"/>
              <a:t>données</a:t>
            </a:r>
            <a:r>
              <a:rPr lang="en-US" sz="2400" dirty="0" smtClean="0"/>
              <a:t>. </a:t>
            </a:r>
            <a:r>
              <a:rPr lang="en-US" sz="2400" dirty="0" err="1" smtClean="0"/>
              <a:t>Chaque</a:t>
            </a:r>
            <a:r>
              <a:rPr lang="en-US" sz="2400" dirty="0" smtClean="0"/>
              <a:t> </a:t>
            </a:r>
            <a:r>
              <a:rPr lang="en-US" sz="2400" dirty="0" err="1" smtClean="0"/>
              <a:t>élément</a:t>
            </a:r>
            <a:r>
              <a:rPr lang="en-US" sz="2400" dirty="0" smtClean="0"/>
              <a:t> de </a:t>
            </a:r>
            <a:r>
              <a:rPr lang="en-US" sz="2400" dirty="0" err="1" smtClean="0"/>
              <a:t>l'arbre</a:t>
            </a:r>
            <a:r>
              <a:rPr lang="en-US" sz="2400" dirty="0" smtClean="0"/>
              <a:t> </a:t>
            </a:r>
            <a:r>
              <a:rPr lang="en-US" sz="2400" dirty="0" err="1" smtClean="0"/>
              <a:t>contient</a:t>
            </a:r>
            <a:r>
              <a:rPr lang="en-US" sz="2400" dirty="0" smtClean="0"/>
              <a:t> </a:t>
            </a:r>
            <a:r>
              <a:rPr lang="en-US" sz="2400" dirty="0" err="1" smtClean="0"/>
              <a:t>une</a:t>
            </a:r>
            <a:r>
              <a:rPr lang="en-US" sz="2400" dirty="0" smtClean="0"/>
              <a:t> </a:t>
            </a:r>
            <a:r>
              <a:rPr lang="en-US" sz="2400" dirty="0" err="1" smtClean="0"/>
              <a:t>donnée</a:t>
            </a:r>
            <a:r>
              <a:rPr lang="en-US" sz="2400" dirty="0" smtClean="0"/>
              <a:t> et a au plus un 'parent' et </a:t>
            </a:r>
            <a:r>
              <a:rPr lang="en-US" sz="2400" dirty="0" err="1" smtClean="0"/>
              <a:t>deux</a:t>
            </a:r>
            <a:r>
              <a:rPr lang="en-US" sz="2400" dirty="0" smtClean="0"/>
              <a:t> '</a:t>
            </a:r>
            <a:r>
              <a:rPr lang="en-US" sz="2400" dirty="0" err="1" smtClean="0"/>
              <a:t>enfants</a:t>
            </a:r>
            <a:r>
              <a:rPr lang="en-US" sz="2400" dirty="0" smtClean="0"/>
              <a:t>'.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/>
              <a:t>		     1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/>
              <a:t>		  /     \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/>
              <a:t>		2        3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/>
              <a:t>       / \      / \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/>
              <a:t>	   4   5   6    7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868134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Arbres en Prolog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/>
              <a:t>	On </a:t>
            </a:r>
            <a:r>
              <a:rPr lang="en-US" sz="2400" dirty="0" err="1" smtClean="0"/>
              <a:t>peut</a:t>
            </a:r>
            <a:r>
              <a:rPr lang="en-US" sz="2400" dirty="0" smtClean="0"/>
              <a:t> </a:t>
            </a:r>
            <a:r>
              <a:rPr lang="en-US" sz="2400" dirty="0" err="1" smtClean="0"/>
              <a:t>representer</a:t>
            </a:r>
            <a:r>
              <a:rPr lang="en-US" sz="2400" dirty="0" smtClean="0"/>
              <a:t> les </a:t>
            </a:r>
            <a:r>
              <a:rPr lang="en-US" sz="2400" dirty="0" err="1" smtClean="0"/>
              <a:t>arbres</a:t>
            </a:r>
            <a:r>
              <a:rPr lang="en-US" sz="2400" dirty="0" smtClean="0"/>
              <a:t> avec </a:t>
            </a:r>
            <a:r>
              <a:rPr lang="en-US" sz="2400" dirty="0" err="1" smtClean="0"/>
              <a:t>une</a:t>
            </a:r>
            <a:r>
              <a:rPr lang="en-US" sz="2400" dirty="0" smtClean="0"/>
              <a:t> structure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smtClean="0"/>
              <a:t>                        t(</a:t>
            </a:r>
            <a:r>
              <a:rPr lang="en-US" sz="2400" b="1" dirty="0" err="1" smtClean="0"/>
              <a:t>elem</a:t>
            </a:r>
            <a:r>
              <a:rPr lang="en-US" sz="2400" b="1" dirty="0" smtClean="0"/>
              <a:t>, gauche, droit)</a:t>
            </a:r>
            <a:r>
              <a:rPr lang="en-US" sz="2400" dirty="0" smtClean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ou</a:t>
            </a:r>
            <a:r>
              <a:rPr lang="en-US" sz="2400" dirty="0" smtClean="0"/>
              <a:t> '</a:t>
            </a:r>
            <a:r>
              <a:rPr lang="en-US" sz="2400" dirty="0" err="1" smtClean="0"/>
              <a:t>elem</a:t>
            </a:r>
            <a:r>
              <a:rPr lang="en-US" sz="2400" dirty="0" smtClean="0"/>
              <a:t>' </a:t>
            </a:r>
            <a:r>
              <a:rPr lang="en-US" sz="2400" dirty="0" err="1" smtClean="0"/>
              <a:t>est</a:t>
            </a:r>
            <a:r>
              <a:rPr lang="en-US" sz="2400" dirty="0" smtClean="0"/>
              <a:t> la </a:t>
            </a:r>
            <a:r>
              <a:rPr lang="en-US" sz="2400" dirty="0" err="1" smtClean="0"/>
              <a:t>valeur</a:t>
            </a:r>
            <a:r>
              <a:rPr lang="en-US" sz="2400" dirty="0" smtClean="0"/>
              <a:t> de la </a:t>
            </a:r>
            <a:r>
              <a:rPr lang="en-US" sz="2400" dirty="0" err="1" smtClean="0"/>
              <a:t>racine</a:t>
            </a:r>
            <a:r>
              <a:rPr lang="en-US" sz="2400" dirty="0" smtClean="0"/>
              <a:t>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/>
              <a:t>	et gauche et droit </a:t>
            </a:r>
            <a:r>
              <a:rPr lang="en-US" sz="2400" dirty="0" err="1" smtClean="0"/>
              <a:t>sont</a:t>
            </a:r>
            <a:r>
              <a:rPr lang="en-US" sz="2400" dirty="0" smtClean="0"/>
              <a:t> les sous-</a:t>
            </a:r>
            <a:r>
              <a:rPr lang="en-US" sz="2400" dirty="0" err="1" smtClean="0"/>
              <a:t>arbres</a:t>
            </a:r>
            <a:r>
              <a:rPr lang="en-US" sz="2400" dirty="0" smtClean="0"/>
              <a:t> à gauche/</a:t>
            </a:r>
            <a:r>
              <a:rPr lang="en-US" sz="2400" dirty="0" err="1" smtClean="0"/>
              <a:t>droite</a:t>
            </a:r>
            <a:r>
              <a:rPr lang="en-US" sz="2400" dirty="0" smtClean="0"/>
              <a:t> de la </a:t>
            </a:r>
            <a:r>
              <a:rPr lang="en-US" sz="2400" dirty="0" err="1" smtClean="0"/>
              <a:t>racine</a:t>
            </a:r>
            <a:r>
              <a:rPr lang="en-US" sz="2400" dirty="0" smtClean="0"/>
              <a:t>. Un </a:t>
            </a:r>
            <a:r>
              <a:rPr lang="en-US" sz="2400" dirty="0" err="1" smtClean="0"/>
              <a:t>arbre</a:t>
            </a:r>
            <a:r>
              <a:rPr lang="en-US" sz="2400" dirty="0" smtClean="0"/>
              <a:t> vide sera </a:t>
            </a:r>
            <a:r>
              <a:rPr lang="en-US" sz="2400" dirty="0" err="1" smtClean="0"/>
              <a:t>represente</a:t>
            </a:r>
            <a:r>
              <a:rPr lang="en-US" sz="2400" dirty="0" smtClean="0"/>
              <a:t> par </a:t>
            </a:r>
            <a:r>
              <a:rPr lang="en-US" sz="2400" dirty="0" smtClean="0"/>
              <a:t>'</a:t>
            </a:r>
            <a:r>
              <a:rPr lang="en-US" sz="2400" dirty="0" err="1" smtClean="0"/>
              <a:t>nul</a:t>
            </a:r>
            <a:r>
              <a:rPr lang="en-US" sz="2400" dirty="0" smtClean="0"/>
              <a:t>'.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Ainsi</a:t>
            </a:r>
            <a:r>
              <a:rPr lang="en-US" sz="2400" dirty="0" smtClean="0"/>
              <a:t>, un </a:t>
            </a:r>
            <a:r>
              <a:rPr lang="en-US" sz="2400" dirty="0" err="1" smtClean="0"/>
              <a:t>arbre</a:t>
            </a:r>
            <a:r>
              <a:rPr lang="en-US" sz="2400" dirty="0" smtClean="0"/>
              <a:t> à un </a:t>
            </a:r>
            <a:r>
              <a:rPr lang="en-US" sz="2400" dirty="0" err="1" smtClean="0"/>
              <a:t>seul</a:t>
            </a:r>
            <a:r>
              <a:rPr lang="en-US" sz="2400" dirty="0" smtClean="0"/>
              <a:t> </a:t>
            </a:r>
            <a:r>
              <a:rPr lang="en-US" sz="2400" dirty="0" err="1" smtClean="0"/>
              <a:t>élément</a:t>
            </a:r>
            <a:r>
              <a:rPr lang="en-US" sz="2400" dirty="0" smtClean="0"/>
              <a:t> 1: </a:t>
            </a:r>
            <a:r>
              <a:rPr lang="en-US" sz="2400" dirty="0" smtClean="0"/>
              <a:t>t(1,nul,nul</a:t>
            </a:r>
            <a:r>
              <a:rPr lang="en-US" sz="2400" dirty="0" smtClean="0"/>
              <a:t>):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/>
              <a:t>		         1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/>
              <a:t>		        / \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/>
              <a:t>		       2  3 		</a:t>
            </a:r>
            <a:r>
              <a:rPr lang="en-US" sz="2400" dirty="0" smtClean="0"/>
              <a:t>t(1,t(2,nul,nul</a:t>
            </a:r>
            <a:r>
              <a:rPr lang="en-US" sz="2400" dirty="0" smtClean="0"/>
              <a:t>),</a:t>
            </a:r>
            <a:r>
              <a:rPr lang="en-US" sz="2400" dirty="0" smtClean="0"/>
              <a:t>t(3,nul,nul</a:t>
            </a:r>
            <a:r>
              <a:rPr lang="en-US" sz="2400" dirty="0" smtClean="0"/>
              <a:t>)). </a:t>
            </a:r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1455975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Un arbre binaire</a:t>
            </a:r>
            <a:endParaRPr lang="en-US" smtClean="0"/>
          </a:p>
        </p:txBody>
      </p:sp>
      <p:pic>
        <p:nvPicPr>
          <p:cNvPr id="410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205038"/>
            <a:ext cx="7127875" cy="287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265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Parcours inordre</a:t>
            </a:r>
            <a:endParaRPr lang="en-US" smtClean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611188" y="1989138"/>
            <a:ext cx="61214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 err="1"/>
              <a:t>printInfo</a:t>
            </a:r>
            <a:r>
              <a:rPr lang="en-US" dirty="0"/>
              <a:t>(</a:t>
            </a:r>
            <a:r>
              <a:rPr lang="en-US" dirty="0" err="1"/>
              <a:t>nul</a:t>
            </a:r>
            <a:r>
              <a:rPr lang="en-US" dirty="0"/>
              <a:t>).</a:t>
            </a:r>
          </a:p>
          <a:p>
            <a:r>
              <a:rPr lang="en-US" dirty="0" err="1"/>
              <a:t>printInfo</a:t>
            </a:r>
            <a:r>
              <a:rPr lang="en-US" dirty="0"/>
              <a:t>(t(</a:t>
            </a:r>
            <a:r>
              <a:rPr lang="en-US" dirty="0" err="1"/>
              <a:t>RootInfo,LeftSubtr,RightSubtr</a:t>
            </a:r>
            <a:r>
              <a:rPr lang="en-US" dirty="0"/>
              <a:t>)) :-</a:t>
            </a:r>
          </a:p>
          <a:p>
            <a:r>
              <a:rPr lang="en-US" dirty="0"/>
              <a:t>      </a:t>
            </a:r>
            <a:r>
              <a:rPr lang="en-US" dirty="0" err="1"/>
              <a:t>printInfo</a:t>
            </a:r>
            <a:r>
              <a:rPr lang="en-US" dirty="0"/>
              <a:t>(</a:t>
            </a:r>
            <a:r>
              <a:rPr lang="en-US" dirty="0" err="1"/>
              <a:t>LeftSubtr</a:t>
            </a:r>
            <a:r>
              <a:rPr lang="en-US" dirty="0"/>
              <a:t>),</a:t>
            </a:r>
          </a:p>
          <a:p>
            <a:r>
              <a:rPr lang="en-US" dirty="0"/>
              <a:t>      write(</a:t>
            </a:r>
            <a:r>
              <a:rPr lang="en-US" dirty="0" err="1"/>
              <a:t>RootInfo</a:t>
            </a:r>
            <a:r>
              <a:rPr lang="en-US" dirty="0"/>
              <a:t>),</a:t>
            </a:r>
          </a:p>
          <a:p>
            <a:r>
              <a:rPr lang="en-US" dirty="0"/>
              <a:t>      write(' '),</a:t>
            </a:r>
          </a:p>
          <a:p>
            <a:r>
              <a:rPr lang="en-US" dirty="0"/>
              <a:t>      </a:t>
            </a:r>
            <a:r>
              <a:rPr lang="en-US" dirty="0" err="1"/>
              <a:t>printInfo</a:t>
            </a:r>
            <a:r>
              <a:rPr lang="en-US" dirty="0"/>
              <a:t>(</a:t>
            </a:r>
            <a:r>
              <a:rPr lang="en-US" dirty="0" err="1"/>
              <a:t>RightSubtr</a:t>
            </a:r>
            <a:r>
              <a:rPr lang="en-US" dirty="0"/>
              <a:t>).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4787900" y="4005263"/>
            <a:ext cx="406876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?- printInfo(t(73, t(31, t(5, nul, nul), nul), t(101, t(83, nul, t(97, nul, nul)), nul))).</a:t>
            </a:r>
          </a:p>
          <a:p>
            <a:r>
              <a:rPr lang="en-US"/>
              <a:t>5 31 73 83 97 101</a:t>
            </a:r>
          </a:p>
          <a:p>
            <a:r>
              <a:rPr lang="en-US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236352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Recherche dans un arbre</a:t>
            </a:r>
            <a:endParaRPr lang="en-US" smtClean="0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619250" y="2133600"/>
            <a:ext cx="6335713" cy="415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search(Info, t(Info, _, _)).</a:t>
            </a:r>
          </a:p>
          <a:p>
            <a:r>
              <a:rPr lang="en-US"/>
              <a:t>search(Info, t(RootInfo, Left, _Right)) :-</a:t>
            </a:r>
          </a:p>
          <a:p>
            <a:r>
              <a:rPr lang="en-US"/>
              <a:t>	precedes(Info, RootInfo),</a:t>
            </a:r>
          </a:p>
          <a:p>
            <a:r>
              <a:rPr lang="en-US"/>
              <a:t>	search(Info, Left).</a:t>
            </a:r>
          </a:p>
          <a:p>
            <a:r>
              <a:rPr lang="en-US"/>
              <a:t>search(Info, t(RootInfo, _Left, Right)) :-</a:t>
            </a:r>
          </a:p>
          <a:p>
            <a:r>
              <a:rPr lang="en-US"/>
              <a:t>	precedes(RootInfo, Info),</a:t>
            </a:r>
          </a:p>
          <a:p>
            <a:r>
              <a:rPr lang="en-US"/>
              <a:t>	search(Info, Right).</a:t>
            </a:r>
          </a:p>
          <a:p>
            <a:endParaRPr lang="en-US"/>
          </a:p>
          <a:p>
            <a:r>
              <a:rPr lang="en-US"/>
              <a:t>precedes(Info1, Info2) :-</a:t>
            </a:r>
          </a:p>
          <a:p>
            <a:r>
              <a:rPr lang="en-US"/>
              <a:t>            Info1 &lt; Info2 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16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Insertion dans un arbre</a:t>
            </a:r>
            <a:endParaRPr lang="en-US" smtClean="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403350" y="2133600"/>
            <a:ext cx="655320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insert(Info, nul, t(Info, nul, nul)).</a:t>
            </a:r>
          </a:p>
          <a:p>
            <a:r>
              <a:rPr lang="en-US"/>
              <a:t>insert(Info, t(RootInfo, Left, Right),</a:t>
            </a:r>
          </a:p>
          <a:p>
            <a:r>
              <a:rPr lang="en-US"/>
              <a:t>                   t(RootInfo, LeftPlus, Right)) :-</a:t>
            </a:r>
          </a:p>
          <a:p>
            <a:r>
              <a:rPr lang="en-US"/>
              <a:t>     precedes(Info, RootInfo),</a:t>
            </a:r>
          </a:p>
          <a:p>
            <a:r>
              <a:rPr lang="en-US"/>
              <a:t>     insert(Info, Left, LeftPlus).</a:t>
            </a:r>
          </a:p>
          <a:p>
            <a:r>
              <a:rPr lang="en-US"/>
              <a:t>insert(Info, t(RootInfo, Left, Right),</a:t>
            </a:r>
          </a:p>
          <a:p>
            <a:r>
              <a:rPr lang="en-US"/>
              <a:t>                   t(RootInfo, Left, RightPlus)) :-</a:t>
            </a:r>
          </a:p>
          <a:p>
            <a:r>
              <a:rPr lang="en-US"/>
              <a:t>     precedes(RootInfo, Info),</a:t>
            </a:r>
          </a:p>
          <a:p>
            <a:r>
              <a:rPr lang="en-US"/>
              <a:t>     insert(Info, Right, RightPlus).</a:t>
            </a:r>
          </a:p>
        </p:txBody>
      </p:sp>
    </p:spTree>
    <p:extLst>
      <p:ext uri="{BB962C8B-B14F-4D97-AF65-F5344CB8AC3E}">
        <p14:creationId xmlns:p14="http://schemas.microsoft.com/office/powerpoint/2010/main" val="2438023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Retrait </a:t>
            </a:r>
            <a:r>
              <a:rPr lang="en-CA" smtClean="0"/>
              <a:t>à la racine d’</a:t>
            </a:r>
            <a:r>
              <a:rPr lang="fr-CA" smtClean="0"/>
              <a:t>un arbre</a:t>
            </a:r>
            <a:endParaRPr lang="en-US" smtClean="0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331913" y="1844675"/>
            <a:ext cx="6985000" cy="304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delete(Info, t(Info, nul, Right), Right).</a:t>
            </a:r>
          </a:p>
          <a:p>
            <a:r>
              <a:rPr lang="en-US"/>
              <a:t>delete(Info, t(Info, Left, nul), Left).</a:t>
            </a:r>
          </a:p>
          <a:p>
            <a:r>
              <a:rPr lang="en-US"/>
              <a:t>delete(Info,  t(Info, Left, Right),</a:t>
            </a:r>
          </a:p>
          <a:p>
            <a:r>
              <a:rPr lang="en-US"/>
              <a:t>                     t(NewRoot, NewLeft, Right)) :-</a:t>
            </a:r>
          </a:p>
          <a:p>
            <a:r>
              <a:rPr lang="en-US"/>
              <a:t>     removeMax(Left, NewLeft, NewRoot).</a:t>
            </a:r>
          </a:p>
          <a:p>
            <a:endParaRPr lang="en-US"/>
          </a:p>
          <a:p>
            <a:r>
              <a:rPr lang="en-US"/>
              <a:t>% removeMax(Tree,NewTree,Max)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78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Retrait dans un arbre</a:t>
            </a:r>
            <a:endParaRPr lang="en-US" smtClean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1403350" y="2133600"/>
            <a:ext cx="6553200" cy="304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delete(Info, t(RootInfo, Left, Right),</a:t>
            </a:r>
          </a:p>
          <a:p>
            <a:r>
              <a:rPr lang="en-US"/>
              <a:t>                    t(RootInfo, LeftSmaller, Right)) :-</a:t>
            </a:r>
          </a:p>
          <a:p>
            <a:r>
              <a:rPr lang="en-US"/>
              <a:t>            precedes(Info, RootInfo),</a:t>
            </a:r>
          </a:p>
          <a:p>
            <a:r>
              <a:rPr lang="en-US"/>
              <a:t>            delete(Info, Left, LeftSmaller).</a:t>
            </a:r>
          </a:p>
          <a:p>
            <a:r>
              <a:rPr lang="en-US"/>
              <a:t>delete(Info, t(RootInfo, Left, Right),</a:t>
            </a:r>
          </a:p>
          <a:p>
            <a:r>
              <a:rPr lang="en-US"/>
              <a:t>                    t(RootInfo, Left, RightSmaller)) :-</a:t>
            </a:r>
          </a:p>
          <a:p>
            <a:r>
              <a:rPr lang="en-US"/>
              <a:t>            precedes(RootInfo, Info),</a:t>
            </a:r>
          </a:p>
          <a:p>
            <a:r>
              <a:rPr lang="en-US"/>
              <a:t>           delete(Info, Right, RightSmaller).</a:t>
            </a:r>
          </a:p>
        </p:txBody>
      </p:sp>
    </p:spTree>
    <p:extLst>
      <p:ext uri="{BB962C8B-B14F-4D97-AF65-F5344CB8AC3E}">
        <p14:creationId xmlns:p14="http://schemas.microsoft.com/office/powerpoint/2010/main" val="3779593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smtClean="0"/>
              <a:t>CSI2520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Retrait du max élément</a:t>
            </a:r>
            <a:endParaRPr lang="en-US" smtClean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900113" y="2636838"/>
            <a:ext cx="7704137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removeMax(t(Max, Left, nul), Left, Max).</a:t>
            </a:r>
          </a:p>
          <a:p>
            <a:r>
              <a:rPr lang="en-US"/>
              <a:t>removeMax(t(Root, Left, Right),</a:t>
            </a:r>
          </a:p>
          <a:p>
            <a:r>
              <a:rPr lang="en-US"/>
              <a:t>                     t(Root, Left, RightSmaller), Max) :-</a:t>
            </a:r>
          </a:p>
          <a:p>
            <a:r>
              <a:rPr lang="en-US"/>
              <a:t>         removeMax(Right, RightSmaller, Max).</a:t>
            </a:r>
          </a:p>
        </p:txBody>
      </p:sp>
    </p:spTree>
    <p:extLst>
      <p:ext uri="{BB962C8B-B14F-4D97-AF65-F5344CB8AC3E}">
        <p14:creationId xmlns:p14="http://schemas.microsoft.com/office/powerpoint/2010/main" val="23943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88</TotalTime>
  <Words>351</Words>
  <Application>Microsoft Office PowerPoint</Application>
  <PresentationFormat>On-screen Show (4:3)</PresentationFormat>
  <Paragraphs>89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Arbres en Prolog</vt:lpstr>
      <vt:lpstr>Arbres en Prolog</vt:lpstr>
      <vt:lpstr>Un arbre binaire</vt:lpstr>
      <vt:lpstr>Parcours inordre</vt:lpstr>
      <vt:lpstr>Recherche dans un arbre</vt:lpstr>
      <vt:lpstr>Insertion dans un arbre</vt:lpstr>
      <vt:lpstr>Retrait à la racine d’un arbre</vt:lpstr>
      <vt:lpstr>Retrait dans un arbre</vt:lpstr>
      <vt:lpstr>Retrait du max élément</vt:lpstr>
    </vt:vector>
  </TitlesOfParts>
  <Company>University of Ottawa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Arbre de recherche</dc:title>
  <dc:creator>COE Support</dc:creator>
  <cp:lastModifiedBy>uOttawa Employee</cp:lastModifiedBy>
  <cp:revision>16</cp:revision>
  <dcterms:created xsi:type="dcterms:W3CDTF">2014-01-06T17:37:46Z</dcterms:created>
  <dcterms:modified xsi:type="dcterms:W3CDTF">2014-02-07T19:22:10Z</dcterms:modified>
</cp:coreProperties>
</file>