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877F6-137E-4446-AFBC-26044D42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70D41F-B457-4A32-9F02-25FAE8F28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1909E6-79FF-46A5-A5E9-B5C955FD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62EA-C071-4C38-AFAA-3834756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90BDE-A542-4197-A384-1FBA1455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12D3-EA46-4FAB-AA3D-BB8C486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AE94A-E1E8-4053-8B06-8EFA6EF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ADA7B-0F4C-428C-AF93-B7E8502A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8DB06-9C3C-44CA-A394-8CFECD6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C6A5E-7E88-43ED-A673-77D16149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47294-44AF-49B4-9193-955E8AC4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69C3A4-12EA-465A-BC1B-A99DD4698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D9D3F-C888-4ECD-9CE6-1A79411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A22AF-DD27-4118-A8C8-C4B869D7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5C1A-C01C-4D15-AE3B-8FA1C7E0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44E7-0F2E-46E0-9DA8-68AD27B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3C722-7513-401E-B058-2C658E9A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BC54B-0247-42A3-9BD6-3C3D0E9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A9FBA-79F8-433F-AB7F-220B874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A91FC-7C79-45E9-A3D0-AAB03AA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C58ED-C1A6-4451-803A-A05CD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CD29C3-F574-4471-9821-E9A6E5FD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5334A9-A5F9-4CA1-90EA-BF994FA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81C8-4FE8-4A4B-8077-8918C5E8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2812-0959-4371-955E-C113F6D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0C44B-CCD0-407B-B654-EE89BD85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FB3E6-8514-4BB3-8131-42CDC5BB6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F753A-1425-445D-A831-6F3C2189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F862E-46FC-4A9C-9E0E-8B2E1C91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9024F-B8E1-4D47-9E40-0285DB1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881D0-B3B9-4C48-90DD-27D31D3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89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A2B7-6BAD-4815-8193-39097A3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2E729C-3BCD-4C90-9049-9DF302D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D1219-CCF9-4870-B846-9F7986F0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16AC2-D493-49FB-815D-919B0FB4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F1F668-E687-4909-B569-9B6B00229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85A9F-B1B0-4256-ACEF-25C8947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C48FB1-9C19-4CBE-8ABD-5B2A8E8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878CB1-E35D-458C-A6A0-469AA36A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A96C5-906D-4DFD-973A-9B8F1B2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26E69-903D-447D-AC62-452ACEA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67741-3DBF-4004-B268-D2391DEE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6526E-434C-4513-8417-61F2764C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7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5C07FC-56C1-4FF1-A3D1-B091A5A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CFCBA-BF7E-42C7-BCDD-1D8E3126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A3DEE-8A50-470C-BD71-FB6AB23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4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6A45A-446A-45BA-A731-54916369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E1F76-AC7A-4B60-B15B-632E5BA0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CCD0BD-B078-4A1B-B8C5-6FDE94F2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9489-21D4-4DB3-B5CA-9B12201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E594-14AC-41AD-81EF-71C7A17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B376-6BBB-4D82-8A62-B5100A6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9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68A68-0A73-494E-BFD0-B50E1AE3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F3AE89-C328-420A-8421-DF9100C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2CF08C-7F40-46CA-8CD5-0B778288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6030A-DED1-4684-935B-1E08606F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6D896-06F2-4D6E-BD8E-E8D626D3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867A57-8493-409C-9A8B-84575D7B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6FB4ED-7307-49A9-90A6-CE95D714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59410-0032-4302-8E9B-E75476A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26A87-2DEA-49CD-898D-22E27A656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4DA2-F9D2-49C6-939E-AE8629D942AB}" type="datetimeFigureOut">
              <a:rPr lang="de-DE" smtClean="0"/>
              <a:t>22.06.2020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8832-7EC7-4807-BD17-C33781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13C3C-409D-4FE1-8003-E5E3CA88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AA24-E636-4219-AA48-8A5DAE841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out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viation-edge.com/" TargetMode="External"/><Relationship Id="rId5" Type="http://schemas.openxmlformats.org/officeDocument/2006/relationships/hyperlink" Target="NULL" TargetMode="External"/><Relationship Id="rId4" Type="http://schemas.openxmlformats.org/officeDocument/2006/relationships/hyperlink" Target="https://github.com/castillogo/Geo_heat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53DA3D8-2F75-417C-8CCC-23E39BA8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53" y="0"/>
            <a:ext cx="4703654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E3C19C-4C05-4AC6-9DF8-3916F7708999}"/>
              </a:ext>
            </a:extLst>
          </p:cNvPr>
          <p:cNvSpPr txBox="1"/>
          <p:nvPr/>
        </p:nvSpPr>
        <p:spPr>
          <a:xfrm>
            <a:off x="-16932" y="0"/>
            <a:ext cx="749998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Creating a </a:t>
            </a:r>
            <a:r>
              <a:rPr lang="en-US" sz="2400" b="1" dirty="0" err="1">
                <a:latin typeface="Corbel" panose="020B0503020204020204" pitchFamily="34" charset="0"/>
              </a:rPr>
              <a:t>Geoheatmap</a:t>
            </a:r>
            <a:r>
              <a:rPr lang="en-US" sz="2400" b="1" dirty="0">
                <a:latin typeface="Corbel" panose="020B0503020204020204" pitchFamily="34" charset="0"/>
              </a:rPr>
              <a:t> using your google maps location history and folium</a:t>
            </a:r>
            <a:endParaRPr lang="de-DE" sz="2400" b="1" dirty="0">
              <a:latin typeface="Corbel" panose="020B05030202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92C5CA-BFB4-4DD4-A304-359E384DE358}"/>
              </a:ext>
            </a:extLst>
          </p:cNvPr>
          <p:cNvSpPr txBox="1"/>
          <p:nvPr/>
        </p:nvSpPr>
        <p:spPr>
          <a:xfrm>
            <a:off x="1" y="981923"/>
            <a:ext cx="74830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600" b="1" dirty="0" err="1"/>
              <a:t>Aims</a:t>
            </a:r>
            <a:r>
              <a:rPr lang="de-DE" sz="1600" b="1" dirty="0"/>
              <a:t>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Get</a:t>
            </a:r>
            <a:r>
              <a:rPr lang="de-DE" sz="1600" dirty="0"/>
              <a:t> all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 (</a:t>
            </a:r>
            <a:r>
              <a:rPr lang="de-DE" sz="1600" dirty="0">
                <a:hlinkClick r:id="rId3"/>
              </a:rPr>
              <a:t>https://takeout.google.com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Handle JSON </a:t>
            </a:r>
            <a:r>
              <a:rPr lang="de-DE" sz="1600" dirty="0" err="1"/>
              <a:t>files</a:t>
            </a:r>
            <a:r>
              <a:rPr lang="de-DE" sz="1600" dirty="0"/>
              <a:t> (</a:t>
            </a:r>
            <a:r>
              <a:rPr lang="de-DE" sz="1600" dirty="0" err="1"/>
              <a:t>java</a:t>
            </a:r>
            <a:r>
              <a:rPr lang="de-DE" sz="1600" dirty="0"/>
              <a:t> </a:t>
            </a:r>
            <a:r>
              <a:rPr lang="de-DE" sz="1600" dirty="0" err="1"/>
              <a:t>script</a:t>
            </a:r>
            <a:r>
              <a:rPr lang="de-DE" sz="1600" dirty="0"/>
              <a:t>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notation</a:t>
            </a:r>
            <a:r>
              <a:rPr lang="de-DE" sz="1600" dirty="0"/>
              <a:t>)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python</a:t>
            </a:r>
            <a:r>
              <a:rPr lang="de-DE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Create a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(</a:t>
            </a:r>
            <a:r>
              <a:rPr lang="de-DE" sz="1600" dirty="0">
                <a:hlinkClick r:id="rId4"/>
              </a:rPr>
              <a:t>https://github.com/castillogo/Geo_heatmap</a:t>
            </a:r>
            <a:r>
              <a:rPr lang="de-DE" sz="1600" dirty="0"/>
              <a:t>) and save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an </a:t>
            </a:r>
            <a:r>
              <a:rPr lang="de-DE" sz="1600" dirty="0" err="1"/>
              <a:t>html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.</a:t>
            </a:r>
          </a:p>
          <a:p>
            <a:pPr lvl="1"/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Guess all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places</a:t>
            </a:r>
            <a:r>
              <a:rPr lang="de-DE" sz="1600" dirty="0"/>
              <a:t> in Berlin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fake </a:t>
            </a:r>
            <a:r>
              <a:rPr lang="de-DE" sz="1600" dirty="0" err="1"/>
              <a:t>spiced</a:t>
            </a:r>
            <a:r>
              <a:rPr lang="de-DE" sz="1600" dirty="0"/>
              <a:t> </a:t>
            </a:r>
            <a:r>
              <a:rPr lang="de-DE" sz="1600" dirty="0" err="1"/>
              <a:t>student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been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a </a:t>
            </a:r>
            <a:r>
              <a:rPr lang="de-DE" sz="1600" dirty="0" err="1"/>
              <a:t>prize</a:t>
            </a:r>
            <a:r>
              <a:rPr lang="de-DE" sz="1600" dirty="0"/>
              <a:t>. </a:t>
            </a:r>
            <a:r>
              <a:rPr lang="de-DE" sz="1600" b="1" dirty="0"/>
              <a:t>;-)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1"/>
            <a:r>
              <a:rPr lang="de-DE" sz="1600" b="1" dirty="0" err="1"/>
              <a:t>Ideas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future</a:t>
            </a:r>
            <a:r>
              <a:rPr lang="de-DE" sz="1600" b="1" dirty="0"/>
              <a:t>:</a:t>
            </a:r>
          </a:p>
          <a:p>
            <a:pPr lvl="1"/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Use </a:t>
            </a:r>
            <a:r>
              <a:rPr lang="de-DE" sz="1600" dirty="0" err="1"/>
              <a:t>your</a:t>
            </a:r>
            <a:r>
              <a:rPr lang="de-DE" sz="1600" dirty="0"/>
              <a:t> own </a:t>
            </a:r>
            <a:r>
              <a:rPr lang="de-DE" sz="1600" dirty="0" err="1"/>
              <a:t>geoheatmap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create</a:t>
            </a:r>
            <a:r>
              <a:rPr lang="de-DE" sz="1600" dirty="0"/>
              <a:t> a </a:t>
            </a:r>
            <a:r>
              <a:rPr lang="de-DE" sz="1600" dirty="0" err="1"/>
              <a:t>dashboard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yourself</a:t>
            </a:r>
            <a:r>
              <a:rPr lang="de-DE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Complete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dashborad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google</a:t>
            </a:r>
            <a:r>
              <a:rPr lang="de-DE" sz="1600" dirty="0"/>
              <a:t>? (</a:t>
            </a:r>
            <a:r>
              <a:rPr lang="de-DE" sz="1600" dirty="0" err="1"/>
              <a:t>youtube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</a:t>
            </a:r>
            <a:r>
              <a:rPr lang="de-DE" sz="1600" dirty="0" err="1"/>
              <a:t>google</a:t>
            </a:r>
            <a:r>
              <a:rPr lang="de-DE" sz="1600" dirty="0"/>
              <a:t>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history</a:t>
            </a:r>
            <a:r>
              <a:rPr lang="de-DE" sz="1600" dirty="0"/>
              <a:t>, etc…)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</a:t>
            </a:r>
            <a:r>
              <a:rPr lang="de-DE" sz="1600" dirty="0" err="1"/>
              <a:t>capital</a:t>
            </a:r>
            <a:r>
              <a:rPr lang="de-DE" sz="1600" dirty="0"/>
              <a:t> </a:t>
            </a:r>
            <a:r>
              <a:rPr lang="de-DE" sz="1600" dirty="0" err="1"/>
              <a:t>bikeshare</a:t>
            </a:r>
            <a:r>
              <a:rPr lang="de-DE" sz="1600" dirty="0"/>
              <a:t> </a:t>
            </a:r>
            <a:r>
              <a:rPr lang="de-DE" sz="1600" dirty="0" err="1"/>
              <a:t>location</a:t>
            </a:r>
            <a:r>
              <a:rPr lang="de-DE" sz="1600" dirty="0"/>
              <a:t> and time </a:t>
            </a:r>
            <a:r>
              <a:rPr lang="de-DE" sz="1600" dirty="0" err="1"/>
              <a:t>data</a:t>
            </a:r>
            <a:r>
              <a:rPr lang="de-DE" sz="1600" dirty="0"/>
              <a:t> and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heatmap</a:t>
            </a:r>
            <a:r>
              <a:rPr lang="de-DE" sz="1600" dirty="0"/>
              <a:t> and </a:t>
            </a:r>
            <a:r>
              <a:rPr lang="de-DE" sz="1600" dirty="0" err="1"/>
              <a:t>dashboard</a:t>
            </a:r>
            <a:r>
              <a:rPr lang="de-DE" sz="1600" dirty="0"/>
              <a:t>? (</a:t>
            </a:r>
            <a:r>
              <a:rPr lang="de-DE" sz="1600" dirty="0">
                <a:hlinkClick r:id="rId5" invalidUrl="https:///"/>
              </a:rPr>
              <a:t>https://gbfs.capitalbikeshare.com/gbfs/gbfs.json</a:t>
            </a:r>
            <a:r>
              <a:rPr lang="de-DE" sz="16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a </a:t>
            </a:r>
            <a:r>
              <a:rPr lang="de-DE" sz="1600" dirty="0" err="1"/>
              <a:t>heatmap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airline</a:t>
            </a:r>
            <a:r>
              <a:rPr lang="de-DE" sz="1600" dirty="0"/>
              <a:t> </a:t>
            </a:r>
            <a:r>
              <a:rPr lang="de-DE" sz="1600" dirty="0" err="1"/>
              <a:t>traffic</a:t>
            </a:r>
            <a:r>
              <a:rPr lang="de-DE" sz="1600" dirty="0"/>
              <a:t>? (</a:t>
            </a:r>
            <a:r>
              <a:rPr lang="de-DE" sz="1600" dirty="0">
                <a:hlinkClick r:id="rId6"/>
              </a:rPr>
              <a:t>https://aviation-edge.com</a:t>
            </a:r>
            <a:r>
              <a:rPr lang="de-DE" sz="1600" dirty="0"/>
              <a:t>) $$$!!!</a:t>
            </a:r>
          </a:p>
        </p:txBody>
      </p:sp>
    </p:spTree>
    <p:extLst>
      <p:ext uri="{BB962C8B-B14F-4D97-AF65-F5344CB8AC3E}">
        <p14:creationId xmlns:p14="http://schemas.microsoft.com/office/powerpoint/2010/main" val="194263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Daniel Castillo</dc:creator>
  <cp:lastModifiedBy>Juan Daniel Castillo</cp:lastModifiedBy>
  <cp:revision>13</cp:revision>
  <dcterms:created xsi:type="dcterms:W3CDTF">2020-06-22T08:35:04Z</dcterms:created>
  <dcterms:modified xsi:type="dcterms:W3CDTF">2020-06-22T12:23:36Z</dcterms:modified>
</cp:coreProperties>
</file>