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22f8ba5f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22f8ba5f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22f8ba5f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22f8ba5f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22f8ba5f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22f8ba5f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22f8ba5f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22f8ba5f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22f8ba5f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22f8ba5f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Máquina</a:t>
            </a:r>
            <a:r>
              <a:rPr lang="pt-BR"/>
              <a:t> de Turing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37"/>
            <a:ext cx="82221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Alunos: João Vitor Afonso Pereira - 11911BCC037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Maxley Soares da Costa - 11911BCC038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Máquina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</a:t>
            </a:r>
            <a:r>
              <a:rPr lang="pt-BR"/>
              <a:t> </a:t>
            </a:r>
            <a:r>
              <a:rPr lang="pt-BR"/>
              <a:t>genérico</a:t>
            </a:r>
            <a:r>
              <a:rPr lang="pt-BR"/>
              <a:t> que aceita qualquer </a:t>
            </a:r>
            <a:r>
              <a:rPr lang="pt-BR"/>
              <a:t>máquina</a:t>
            </a:r>
            <a:r>
              <a:rPr lang="pt-BR"/>
              <a:t> de turing, sendo que </a:t>
            </a:r>
            <a:r>
              <a:rPr lang="pt-BR"/>
              <a:t>serão</a:t>
            </a:r>
            <a:r>
              <a:rPr lang="pt-BR"/>
              <a:t> apresentados dois exemplos de </a:t>
            </a:r>
            <a:r>
              <a:rPr lang="pt-BR"/>
              <a:t>máquinas</a:t>
            </a:r>
            <a:r>
              <a:rPr lang="pt-BR"/>
              <a:t> e seus resultados.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Máquina</a:t>
            </a:r>
            <a:r>
              <a:rPr lang="pt-BR"/>
              <a:t> que aceita </a:t>
            </a:r>
            <a:r>
              <a:rPr lang="pt-BR"/>
              <a:t>números</a:t>
            </a:r>
            <a:r>
              <a:rPr lang="pt-BR"/>
              <a:t> </a:t>
            </a:r>
            <a:r>
              <a:rPr lang="pt-BR"/>
              <a:t>binários</a:t>
            </a:r>
            <a:r>
              <a:rPr lang="pt-BR"/>
              <a:t> pares n e retorna a </a:t>
            </a:r>
            <a:r>
              <a:rPr lang="pt-BR"/>
              <a:t>operação</a:t>
            </a:r>
            <a:r>
              <a:rPr lang="pt-BR"/>
              <a:t> (2*n) +1.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 uma </a:t>
            </a:r>
            <a:r>
              <a:rPr lang="pt-BR"/>
              <a:t>máquina</a:t>
            </a:r>
            <a:r>
              <a:rPr lang="pt-BR"/>
              <a:t> que aceita a seguinte linguagem: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L= { 0^n 1^n | n &gt;= 0}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 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Maquina 1 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27400"/>
            <a:ext cx="4038600" cy="35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0300" y="1327400"/>
            <a:ext cx="4552950" cy="353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Maquina 2 - parte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8585651" cy="39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Maquina 2 - parte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8520600" cy="40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Características do Código 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Linguagem Utilizada: TypeScript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Apresentação da </a:t>
            </a:r>
            <a:r>
              <a:rPr lang="pt-BR"/>
              <a:t>sétupla</a:t>
            </a:r>
            <a:r>
              <a:rPr lang="pt-BR"/>
              <a:t> como parte do resultado 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Apresentação da </a:t>
            </a:r>
            <a:r>
              <a:rPr lang="pt-BR"/>
              <a:t>saída</a:t>
            </a:r>
            <a:r>
              <a:rPr lang="pt-BR"/>
              <a:t> da </a:t>
            </a:r>
            <a:r>
              <a:rPr lang="pt-BR"/>
              <a:t>máquina.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