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3d2a65c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93d2a65c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3d2a65c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3d2a65c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795bdb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9795bdb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795bdb0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795bdb0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795bdb0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795bdb0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Gerenciamento Hospitalar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987150"/>
            <a:ext cx="76881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Gean Fernandes da Silva 	- </a:t>
            </a:r>
            <a:r>
              <a:rPr lang="pt-BR"/>
              <a:t>11811BSI257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Maxley Soares da Costa 		- 11911BCC038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Vitor Afonso Pereira 	- 11911BCC037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Henrique de Moraes Segatto 	- 11721BSI241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Thalita Alves de Sousa 		- 11511EMT033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Finalidade do sistema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Sistema web capaz de: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Auxiliar na gestão de pacientes e </a:t>
            </a:r>
            <a:r>
              <a:rPr lang="pt-BR">
                <a:solidFill>
                  <a:schemeClr val="dk2"/>
                </a:solidFill>
              </a:rPr>
              <a:t>funcionários</a:t>
            </a:r>
            <a:r>
              <a:rPr lang="pt-BR">
                <a:solidFill>
                  <a:schemeClr val="dk2"/>
                </a:solidFill>
              </a:rPr>
              <a:t> de hospitais </a:t>
            </a:r>
            <a:r>
              <a:rPr lang="pt-BR">
                <a:solidFill>
                  <a:schemeClr val="dk2"/>
                </a:solidFill>
              </a:rPr>
              <a:t>públicos</a:t>
            </a:r>
            <a:r>
              <a:rPr lang="pt-BR">
                <a:solidFill>
                  <a:schemeClr val="dk2"/>
                </a:solidFill>
              </a:rPr>
              <a:t> e particulares.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Auxiliar no controle que o </a:t>
            </a:r>
            <a:r>
              <a:rPr lang="pt-BR">
                <a:solidFill>
                  <a:schemeClr val="dk2"/>
                </a:solidFill>
              </a:rPr>
              <a:t>médico</a:t>
            </a:r>
            <a:r>
              <a:rPr lang="pt-BR">
                <a:solidFill>
                  <a:schemeClr val="dk2"/>
                </a:solidFill>
              </a:rPr>
              <a:t> deve ter sobre o paciente.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Diminuir o trabalho repetitivo de marcar consultas para </a:t>
            </a:r>
            <a:r>
              <a:rPr lang="pt-BR">
                <a:solidFill>
                  <a:schemeClr val="dk2"/>
                </a:solidFill>
              </a:rPr>
              <a:t>médicos</a:t>
            </a:r>
            <a:r>
              <a:rPr lang="pt-BR">
                <a:solidFill>
                  <a:schemeClr val="dk2"/>
                </a:solidFill>
              </a:rPr>
              <a:t> e recepcionistas.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Gerenciamento de recursos do hospital.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Integração entre o sistema e outros sistemas hospitalares.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funcionalidades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Cadastrar Pacientes e Funcionários.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Agendamento de  consultas </a:t>
            </a:r>
            <a:r>
              <a:rPr lang="pt-BR">
                <a:solidFill>
                  <a:schemeClr val="dk2"/>
                </a:solidFill>
              </a:rPr>
              <a:t>médicas</a:t>
            </a:r>
            <a:r>
              <a:rPr lang="pt-BR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Possibilidade do Médico adiar, desmarcar ou remarcar suas consultas.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Prontuário Médico dos Pacientes.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relatórios das consultas feitas por cada médico.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Cadastrar Leitos do Hospital.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</a:t>
            </a:r>
            <a:r>
              <a:rPr lang="pt-BR">
                <a:solidFill>
                  <a:schemeClr val="dk2"/>
                </a:solidFill>
              </a:rPr>
              <a:t>relatórios</a:t>
            </a:r>
            <a:r>
              <a:rPr lang="pt-BR">
                <a:solidFill>
                  <a:schemeClr val="dk2"/>
                </a:solidFill>
              </a:rPr>
              <a:t> de insumos gastos pelo paciente durante sua internação.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histórico de internação de cada Paciente.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Github - Documentação e  Gerenciar Versionamento do Sistema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Trello - Organizar etapas do Desenvolvimento (Quadro Kanban e Scrum)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Draw.io - Diagramas de Caso de Uso para organizar funcionalidades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Google docs - Editar Documentação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Google slides - Apresentações das Entregas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Discord - Reuniões e discussões sobre o projeto, Sprints, etc.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Metodologia SCRUM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Sprints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Sprint Review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Planning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Daily Meetings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Pair Programming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de entrega do projeto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Viabilidade </a:t>
            </a:r>
            <a:r>
              <a:rPr b="1" lang="pt-BR">
                <a:solidFill>
                  <a:schemeClr val="dk2"/>
                </a:solidFill>
              </a:rPr>
              <a:t>Técnica</a:t>
            </a:r>
            <a:r>
              <a:rPr b="1" lang="pt-BR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Código</a:t>
            </a:r>
            <a:r>
              <a:rPr b="1" lang="pt-BR">
                <a:solidFill>
                  <a:schemeClr val="dk2"/>
                </a:solidFill>
              </a:rPr>
              <a:t> simples.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Sem necessidade de pesquisa </a:t>
            </a:r>
            <a:r>
              <a:rPr b="1" lang="pt-BR">
                <a:solidFill>
                  <a:schemeClr val="dk2"/>
                </a:solidFill>
              </a:rPr>
              <a:t>técnica</a:t>
            </a:r>
            <a:r>
              <a:rPr b="1" lang="pt-BR">
                <a:solidFill>
                  <a:schemeClr val="dk2"/>
                </a:solidFill>
              </a:rPr>
              <a:t>.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Implementação do banco de dados é simples.</a:t>
            </a:r>
            <a:br>
              <a:rPr b="1" lang="pt-BR">
                <a:solidFill>
                  <a:schemeClr val="dk2"/>
                </a:solidFill>
              </a:rPr>
            </a:b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Viabilidade de Cronograma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Divisão estruturada dos </a:t>
            </a:r>
            <a:r>
              <a:rPr b="1" lang="pt-BR">
                <a:solidFill>
                  <a:schemeClr val="dk2"/>
                </a:solidFill>
              </a:rPr>
              <a:t>entregáveis (sprints)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Utilização do trello.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