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632532-488E-4E20-BF95-F5644C2E6228}">
  <a:tblStyle styleId="{D6632532-488E-4E20-BF95-F5644C2E62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33" Type="http://schemas.openxmlformats.org/officeDocument/2006/relationships/font" Target="fonts/Lato-italic.fntdata"/><Relationship Id="rId10" Type="http://schemas.openxmlformats.org/officeDocument/2006/relationships/slide" Target="slides/slide3.xml"/><Relationship Id="rId32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La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f9cb4e5c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6f9cb4e5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f9cb4e5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6f9cb4e5c_2_1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f9cb4e5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6f9cb4e5c_2_1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f9cb4e5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6f9cb4e5c_2_1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f9cb4e5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16f9cb4e5c_2_1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6f9cb4e5c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6f9cb4e5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6f9cb4e5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6f9cb4e5c_2_1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f9cb4e5c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6f9cb4e5c_2_1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f9cb4e5c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6f9cb4e5c_2_16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f9cb4e5c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6f9cb4e5c_2_16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f9cb4e5c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6f9cb4e5c_2_1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f9cb4e5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6f9cb4e5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f9cb4e5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6f9cb4e5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f9cb4e5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6f9cb4e5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f9cb4e5c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6f9cb4e5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f9cb4e5c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6f9cb4e5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f9cb4e5c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6f9cb4e5c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f9cb4e5c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6f9cb4e5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f9cb4e5c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6f9cb4e5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nvs67g8NmaC2peafheejmKZ1EPLqNodfGNftLAYMSaE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nvs67g8NmaC2peafheejmKZ1EPLqNodfGNftLAYMSaE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MQM4Ihfh/kanban-sg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Requisitos Funcionais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Requisitos Não-Funcionais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460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Especificação de Requisitos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729450" y="1201918"/>
            <a:ext cx="1488233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882" y="0"/>
            <a:ext cx="69753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729450" y="1201918"/>
            <a:ext cx="1488233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3499149" y="1065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{D6632532-488E-4E20-BF95-F5644C2E6228}</a:tableStyleId>
              </a:tblPr>
              <a:tblGrid>
                <a:gridCol w="1713925"/>
                <a:gridCol w="3479775"/>
              </a:tblGrid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Case Name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Pré-condições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Requisição Bem sucedida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Requisição falha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Ator primário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Gatilho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Flow 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3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Extensions</a:t>
                      </a:r>
                      <a:endParaRPr sz="1300" u="none" cap="none" strike="noStrike"/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7700" marB="57700" marR="57700" marL="5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36"/>
          <p:cNvSpPr/>
          <p:nvPr/>
        </p:nvSpPr>
        <p:spPr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283779" y="2304149"/>
            <a:ext cx="3215370" cy="2120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Especificação de Requisitos </a:t>
            </a:r>
            <a:endParaRPr b="0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t/>
            </a:r>
            <a:endParaRPr b="1" i="0" sz="23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-564337" y="1318649"/>
            <a:ext cx="3550720" cy="26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Projeto </a:t>
            </a:r>
            <a:br>
              <a:rPr lang="pt-BR" sz="23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Arquitetural </a:t>
            </a:r>
            <a:br>
              <a:rPr lang="pt-BR" sz="23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Preliminar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9513" l="1136" r="1703" t="0"/>
          <a:stretch/>
        </p:blipFill>
        <p:spPr>
          <a:xfrm>
            <a:off x="2612831" y="11081"/>
            <a:ext cx="3918339" cy="51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 – 3ª Entrega</a:t>
            </a:r>
            <a:endParaRPr/>
          </a:p>
        </p:txBody>
      </p:sp>
      <p:sp>
        <p:nvSpPr>
          <p:cNvPr id="213" name="Google Shape;213;p38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Correções 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Ajuste da escrita no use case “Cadastrar funcionário”;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Fazer uso de caso para o RF: “Emitir nota fiscal”;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Requisitos funcionais estão subespecificados;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Especificação dos dados que estão sendo trabalhados: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Utilizar Diagrama De Entidade Relacionamento      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Dicionário De Dados      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Diagrama De Objetos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Evitar redundância de fonte de informações;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Rastreabilidade: mapear os requisitos (RF(X)/RNF(X)) no Use case (UC(X))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Desenhar Arquitetura: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600">
                <a:solidFill>
                  <a:schemeClr val="dk2"/>
                </a:solidFill>
              </a:rPr>
              <a:t>Derivar desenho da arquitetura pelo diagrama de plataformas tecnológicas 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47650"/>
            <a:ext cx="41148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350" y="285750"/>
            <a:ext cx="58293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96939"/>
            <a:ext cx="9144000" cy="194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Cliente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" y="1324086"/>
            <a:ext cx="76866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Arquitetura &gt; Time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50" y="1338275"/>
            <a:ext cx="7900676" cy="38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Primeiras Iterações &gt; Back-end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Funcionamento de Endpoint;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Apresentação do Código.</a:t>
            </a:r>
            <a:endParaRPr/>
          </a:p>
          <a:p>
            <a:pPr indent="0" lvl="1" marL="615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0" y="5015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Primeiras Iterações &gt; Front-end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111869" y="1235414"/>
            <a:ext cx="8920263" cy="38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600">
                <a:solidFill>
                  <a:schemeClr val="dk2"/>
                </a:solidFill>
              </a:rPr>
              <a:t>Apresentação da navegação entre Telas;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funcionários de hospitais públicos e particulares.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médico deve ter sobre o paciente.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médicos e recepcionistas.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Integração entre o sistema e outros sistemas hospitalares.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Pacientes e Funcionários.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Agendamento de  consultas médicas.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Possibilidade do Médico adiar, desmarcar ou remarcar suas consultas.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Prontuário Médico dos Pacientes.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das consultas feitas por cada médico.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Leitos do Hospital.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de insumos gastos pelo paciente durante sua internação.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histórico de internação de cada Paciente.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Github - Documentação e  Gerenciar Versionamento do Sistema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Trello - Organizar etapas do Desenvolvimento (Quadro Kanban e Scrum)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Draw.io - Diagramas de Caso de Uso para organizar funcionalidades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docs - Editar Documentação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Google slides - Apresentações das Entregas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Discord - Reuniões e discussões sobre o projeto, Sprints, etc.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Metodologia SCRUM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Sprints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Sprint Review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Planning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Daily Meetings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Pair Programming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Técnica: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Código simples.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Sem necessidade de pesquisa técnica.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Implementação do banco de dados é simples.</a:t>
            </a:r>
            <a:br>
              <a:rPr b="1" lang="pt-BR">
                <a:solidFill>
                  <a:schemeClr val="dk2"/>
                </a:solidFill>
              </a:rPr>
            </a:b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pt-BR">
                <a:solidFill>
                  <a:schemeClr val="dk2"/>
                </a:solidFill>
              </a:rPr>
              <a:t>Viabilidade de Cronograma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Divisão estruturada dos entregáveis (sprints)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pt-BR">
                <a:solidFill>
                  <a:schemeClr val="dk2"/>
                </a:solidFill>
              </a:rPr>
              <a:t>Utilização do trello.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Sistema de Gerenciamento Hospitalar – 2ª Entrega</a:t>
            </a:r>
            <a:endParaRPr/>
          </a:p>
        </p:txBody>
      </p:sp>
      <p:sp>
        <p:nvSpPr>
          <p:cNvPr id="168" name="Google Shape;168;p31"/>
          <p:cNvSpPr txBox="1"/>
          <p:nvPr>
            <p:ph idx="1" type="subTitle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Gean Fernandes da Silva 	- 11811BSI257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Maxley Soares da Costa 	- 11911BCC038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João Vitor Afonso Pereira 	- 11911BCC037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Henrique de Moraes Segatto 	- 11721BSI241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Revisão da Concepção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0" i="0" lang="pt-BR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b="1" i="0" sz="1800" u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729450" y="1816114"/>
            <a:ext cx="8225364" cy="3197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>
                <a:solidFill>
                  <a:schemeClr val="dk2"/>
                </a:solidFill>
              </a:rPr>
              <a:t>Viabilidade Técnica: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Código simples;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Sem necessidade de pesquisa técnica;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Implementação do banco de dados é simples.</a:t>
            </a:r>
            <a:br>
              <a:rPr lang="pt-BR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>
                <a:solidFill>
                  <a:schemeClr val="dk2"/>
                </a:solidFill>
              </a:rPr>
              <a:t>Viabilidade de Cronograma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Divisão estruturada dos entregáveis (sprints);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>
                <a:solidFill>
                  <a:schemeClr val="dk2"/>
                </a:solidFill>
              </a:rPr>
              <a:t>Utilização do Trello.</a:t>
            </a:r>
            <a:endParaRPr b="1" sz="1800">
              <a:solidFill>
                <a:schemeClr val="dk2"/>
              </a:solidFill>
            </a:endParaRPr>
          </a:p>
          <a:p>
            <a:pPr indent="0" lvl="1" marL="6159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pt-BR" sz="1800" u="sng">
                <a:solidFill>
                  <a:schemeClr val="hlink"/>
                </a:solidFill>
                <a:hlinkClick r:id="rId3"/>
              </a:rPr>
              <a:t>TRELLO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