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3f01f0b1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3f01f0b18_2_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f7dce57e_4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10f7dce57e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0f7dce57e_4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10f7dce57e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f7dce57e_9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10f7dce57e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f7dce57e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0f7dce57e_4_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f7dce5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0f7dce5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3f01f0b18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13f01f0b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3f01f0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3f01f0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3f01f0b1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13f01f0b18_2_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4" name="Google Shape;10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Gerenciamento Hospitalar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Maxley Soares da Costa - 11911BCC038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Vitor Afonso Pereira - 11911BCC037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Arquitetura &gt; Time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50" y="1338275"/>
            <a:ext cx="7900676" cy="38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Revisão da Concepção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Ideia central do sistema continua a mesma: 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web capaz de auxiliar funcionários e pacientes de hospitais públicos e particulares a gerenciar consultas médicas além de auxiliar a seção administrativa do hospital no gerenciamento de seus recursos.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adicionada uma nova role “administrador” ao sistema que tem permissionamento total.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Integração com sistemas externos.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Novos requisitos e caso de uso mais robusto.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1816114"/>
            <a:ext cx="82254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Viabilidade Técnica: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 simples;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 necessidade de pesquisa técnica;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Implementação do banco de dados é simples.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Viabilidade organizacional: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Ajuda a tomar melhores decisões.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Ajuda no gerenciamento de tempo dos funcionários.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responsabilidade entre funcionários e pacientes.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Impacta de forma positiva na qualidade de vida e atendimento de todos.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1816114"/>
            <a:ext cx="82254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Viabilidade operacional: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Qualquer pessoa devidamente cadastrada no sistema tem acesso.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Médicos podem ver suas agendas a caminho do próximo compromisso.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intuitivo sem funcionalidades que possam poluir e dificultar o manuseio.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Viabilidade </a:t>
            </a: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econômica</a:t>
            </a: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Implementação relativamente simples, diminuindo o custo do mesmo.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 do banco de dados depende unicamente da quantidade de pacientes e funcionários que o mesmo comporta.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 reduzido do banco de dados e sua manutenção.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Especificação dos Requisitos - </a:t>
            </a:r>
            <a:r>
              <a:rPr lang="pt-BR" sz="2300"/>
              <a:t>Introdução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Objetivo: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 um sistema web capaz de auxiliar funcionários e pacientes de hospitais públicos e particulares a gerenciar consultas médicas além de auxiliar a seção administrativa do hospital no gerenciamento de seus recursos.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Público: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sistema busca impactar pacientes e funcionários de hospitais públicos e particulares.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pretendido: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Gerenciamento de pessoas e recursos de hospitais.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Especificação dos Requisitos - </a:t>
            </a:r>
            <a:r>
              <a:rPr lang="pt-BR" sz="2300"/>
              <a:t>Descrição Geral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Necessidades do usuário: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 como paciente necessito ter autonomia para marcar minhas próprias consultas.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 como médico necessito ter todas as informações do paciente centralizadas para tomar decisões melhores e mais rapidamente.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 como recepcionista necessito da descentralização do poder de agendamento de consultas para que possa tocar outras funções do hospital. 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Dependências e suposições: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Alguns fatores podem impactar no atendimento dos requisitos, como: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Desistência de integrantes do projeto.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de experiência por parte dos integrantes sobre determinada funcionalidade.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Mudanças nas leis LGPD e ou no código de ética CREMESP.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Sistema de Gerenciamento Hospitalar – 3ª Entrega</a:t>
            </a:r>
            <a:endParaRPr/>
          </a:p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2"/>
              <a:buNone/>
            </a:pPr>
            <a:r>
              <a:rPr lang="pt-BR"/>
              <a:t>Maxley Soares da Costa 		- 11911BCC038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2"/>
              <a:buNone/>
            </a:pPr>
            <a:r>
              <a:rPr lang="pt-BR"/>
              <a:t>João Vitor Afonso Pereira 	- 11911BCC037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Correções 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111869" y="1235414"/>
            <a:ext cx="8920200" cy="3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Fazer uso de caso para o RF: “Emitir nota fiscal”;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Rastreabilidade: mapear os requisitos (RF(X)/RNF(X)) no Use case (UC(X))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025" y="571500"/>
            <a:ext cx="58293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Arquitetura &gt; Cliente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2" y="1324086"/>
            <a:ext cx="76866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