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0f7dce57e_4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10f7dce57e_4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0f7dce57e_4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10f7dce57e_4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0f7dce57e_9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10f7dce57e_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0f7dce57e_4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10f7dce57e_4_8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0f7dce57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10f7dce57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7" name="Google Shape;97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4" name="Google Shape;104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Gerenciamento Hospitalar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Maxley Soares da Costa - 11911BCC038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 Vitor Afonso Pereira - 11911BCC037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Revisão da Concepção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Ideia central do sistema continua a mesma: </a:t>
            </a: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web capaz de auxiliar funcionários e pacientes de hospitais públicos e particulares a gerenciar consultas médicas além de auxiliar a seção administrativa do hospital no gerenciamento de seus recursos.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Foi adicionada uma nova role “administrador” ao sistema que tem permissionamento total.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Integração com sistemas externos.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Novos requisitos e caso de uso mais robusto.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Viabilidade De Entrega Do Projeto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729450" y="1816114"/>
            <a:ext cx="8225364" cy="3197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●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Viabilidade Técnica: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○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Código simples;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○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 necessidade de pesquisa técnica;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○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Implementação do banco de dados é simples.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●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Viabilidade organizacional: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○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Ajuda a tomar melhores decisões.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○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Ajuda no gerenciamento de tempo dos funcionários.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○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responsabilidade entre funcionários e pacientes.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○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Impacta de forma positiva na qualidade de vida e atendimento de todos.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Viabilidade De Entrega Do Projeto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729450" y="1816114"/>
            <a:ext cx="8225400" cy="3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●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Viabilidade operacional: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○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Qualquer pessoa devidamente cadastrada no sistema tem acesso.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○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Médicos podem ver suas agendas a caminho do próximo compromisso.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○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intuitivo sem funcionalidades que possam poluir e dificultar o manuseio.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●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Viabilidade </a:t>
            </a: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econômica</a:t>
            </a: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○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Implementação relativamente simples, diminuindo o custo do mesmo.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○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 do banco de dados depende unicamente da quantidade de pacientes e funcionários que o mesmo comporta.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○"/>
            </a:pPr>
            <a:r>
              <a:rPr lang="pt-BR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 reduzido do banco de dados e sua manutenção.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Especificação dos Requisitos - </a:t>
            </a:r>
            <a:r>
              <a:rPr lang="pt-BR" sz="2300"/>
              <a:t>Introdução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b="1"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Objetivo: </a:t>
            </a: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Construir um sistema web capaz de auxiliar funcionários e pacientes de hospitais públicos e particulares a gerenciar consultas médicas além de auxiliar a seção administrativa do hospital no gerenciamento de seus recursos.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b="1"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Público: </a:t>
            </a: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sistema busca impactar pacientes e funcionários de hospitais públicos e particulares.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b="1"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Uso pretendido: </a:t>
            </a: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Gerenciamento de pessoas e recursos de hospitais.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 sz="2300">
                <a:latin typeface="Raleway"/>
                <a:ea typeface="Raleway"/>
                <a:cs typeface="Raleway"/>
                <a:sym typeface="Raleway"/>
              </a:rPr>
              <a:t>Especificação dos Requisitos - </a:t>
            </a:r>
            <a:r>
              <a:rPr lang="pt-BR" sz="2300"/>
              <a:t>Descrição Geral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7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b="1"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Necessidades do usuário: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lphaLcPeriod"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 como paciente necessito ter autonomia para marcar minhas próprias consultas.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lphaLcPeriod"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 como médico necessito ter todas as informações do paciente centralizadas para tomar decisões melhores e mais rapidamente.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lphaLcPeriod"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 como recepcionista necessito da descentralização do poder de agendamento de consultas para que possa tocar outras funções do hospital. 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b="1"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Dependências e suposições: </a:t>
            </a: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Alguns fatores podem impactar no atendimento dos requisitos, como: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lphaLcPeriod"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Desistência de integrantes do projeto.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lphaLcPeriod"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Falta de experiência por parte dos integrantes sobre determinada funcionalidade.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lphaLcPeriod"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Mudanças nas leis LGPD e ou no código de ética CREMESP.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