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d2a65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d2a65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3d2a65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3d2a65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3d2a65c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3d2a65c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3d2a65c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3d2a65c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3d2a65c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3d2a65c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3d2a65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3d2a65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- 11911BCC038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- 11911BCC037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de hospitais </a:t>
            </a:r>
            <a:r>
              <a:rPr lang="pt-BR">
                <a:solidFill>
                  <a:schemeClr val="dk2"/>
                </a:solidFill>
              </a:rPr>
              <a:t>públicos</a:t>
            </a:r>
            <a:r>
              <a:rPr lang="pt-BR">
                <a:solidFill>
                  <a:schemeClr val="dk2"/>
                </a:solidFill>
              </a:rPr>
              <a:t> e particulares.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</a:t>
            </a:r>
            <a:r>
              <a:rPr lang="pt-BR">
                <a:solidFill>
                  <a:schemeClr val="dk2"/>
                </a:solidFill>
              </a:rPr>
              <a:t>médico</a:t>
            </a:r>
            <a:r>
              <a:rPr lang="pt-BR">
                <a:solidFill>
                  <a:schemeClr val="dk2"/>
                </a:solidFill>
              </a:rPr>
              <a:t> deve ter sobre 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</a:t>
            </a:r>
            <a:r>
              <a:rPr lang="pt-BR">
                <a:solidFill>
                  <a:schemeClr val="dk2"/>
                </a:solidFill>
              </a:rPr>
              <a:t>médicos</a:t>
            </a:r>
            <a:r>
              <a:rPr lang="pt-BR">
                <a:solidFill>
                  <a:schemeClr val="dk2"/>
                </a:solidFill>
              </a:rPr>
              <a:t> e recepcionistas.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e </a:t>
            </a:r>
            <a:r>
              <a:rPr lang="pt-BR">
                <a:solidFill>
                  <a:schemeClr val="dk2"/>
                </a:solidFill>
              </a:rPr>
              <a:t>gerência</a:t>
            </a:r>
            <a:r>
              <a:rPr lang="pt-BR">
                <a:solidFill>
                  <a:schemeClr val="dk2"/>
                </a:solidFill>
              </a:rPr>
              <a:t> de consultas </a:t>
            </a:r>
            <a:r>
              <a:rPr lang="pt-BR">
                <a:solidFill>
                  <a:schemeClr val="dk2"/>
                </a:solidFill>
              </a:rPr>
              <a:t>médicas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Seção onde o paciente pode marcar ou desmarcar suas </a:t>
            </a:r>
            <a:r>
              <a:rPr lang="pt-BR">
                <a:solidFill>
                  <a:schemeClr val="dk2"/>
                </a:solidFill>
              </a:rPr>
              <a:t>próprias</a:t>
            </a:r>
            <a:r>
              <a:rPr lang="pt-BR">
                <a:solidFill>
                  <a:schemeClr val="dk2"/>
                </a:solidFill>
              </a:rPr>
              <a:t>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Seção onde o </a:t>
            </a:r>
            <a:r>
              <a:rPr lang="pt-BR">
                <a:solidFill>
                  <a:schemeClr val="dk2"/>
                </a:solidFill>
              </a:rPr>
              <a:t>médico</a:t>
            </a:r>
            <a:r>
              <a:rPr lang="pt-BR">
                <a:solidFill>
                  <a:schemeClr val="dk2"/>
                </a:solidFill>
              </a:rPr>
              <a:t> pode adiar, desmarcar ou remarcar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Manter </a:t>
            </a:r>
            <a:r>
              <a:rPr lang="pt-BR">
                <a:solidFill>
                  <a:schemeClr val="dk2"/>
                </a:solidFill>
              </a:rPr>
              <a:t>histórico</a:t>
            </a:r>
            <a:r>
              <a:rPr lang="pt-BR">
                <a:solidFill>
                  <a:schemeClr val="dk2"/>
                </a:solidFill>
              </a:rPr>
              <a:t> de consultas </a:t>
            </a:r>
            <a:r>
              <a:rPr lang="pt-BR">
                <a:solidFill>
                  <a:schemeClr val="dk2"/>
                </a:solidFill>
              </a:rPr>
              <a:t>médicas</a:t>
            </a:r>
            <a:r>
              <a:rPr lang="pt-BR">
                <a:solidFill>
                  <a:schemeClr val="dk2"/>
                </a:solidFill>
              </a:rPr>
              <a:t> do paciente, bem como seus sintomas e </a:t>
            </a:r>
            <a:r>
              <a:rPr lang="pt-BR">
                <a:solidFill>
                  <a:schemeClr val="dk2"/>
                </a:solidFill>
              </a:rPr>
              <a:t>prognósticos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Manter </a:t>
            </a:r>
            <a:r>
              <a:rPr lang="pt-BR">
                <a:solidFill>
                  <a:schemeClr val="dk2"/>
                </a:solidFill>
              </a:rPr>
              <a:t>histórico</a:t>
            </a:r>
            <a:r>
              <a:rPr lang="pt-BR">
                <a:solidFill>
                  <a:schemeClr val="dk2"/>
                </a:solidFill>
              </a:rPr>
              <a:t> de internações do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Cadastro de leitos.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</a:t>
            </a:r>
            <a:r>
              <a:rPr lang="pt-BR">
                <a:solidFill>
                  <a:schemeClr val="dk2"/>
                </a:solidFill>
              </a:rPr>
              <a:t>relatórios</a:t>
            </a:r>
            <a:r>
              <a:rPr lang="pt-BR">
                <a:solidFill>
                  <a:schemeClr val="dk2"/>
                </a:solidFill>
              </a:rPr>
              <a:t> de insumos gastos pelo paciente durante sua internação.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organizacional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Ajuda a tomar melhores decisões.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Ajuda no gerenciamento de tempo dos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Divide responsabilidade entre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e pacientes.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Impacta de forma positiva na qualidade de vida e atendimento de todos.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operacional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Qualquer pessoa devidamente cadastrada no sistema tem acesso.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Médicos</a:t>
            </a:r>
            <a:r>
              <a:rPr lang="pt-BR">
                <a:solidFill>
                  <a:schemeClr val="dk2"/>
                </a:solidFill>
              </a:rPr>
              <a:t> podem ver suas agendas a caminho do </a:t>
            </a:r>
            <a:r>
              <a:rPr lang="pt-BR">
                <a:solidFill>
                  <a:schemeClr val="dk2"/>
                </a:solidFill>
              </a:rPr>
              <a:t>próximo</a:t>
            </a:r>
            <a:r>
              <a:rPr lang="pt-BR">
                <a:solidFill>
                  <a:schemeClr val="dk2"/>
                </a:solidFill>
              </a:rPr>
              <a:t> compromisso.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Sistema intuitivo sem funcionalidades que possam poluir e dificultar o manuseio.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</a:t>
            </a:r>
            <a:r>
              <a:rPr lang="pt-BR"/>
              <a:t>econômica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Implementação relativamente simples, </a:t>
            </a:r>
            <a:r>
              <a:rPr lang="pt-BR">
                <a:solidFill>
                  <a:schemeClr val="dk2"/>
                </a:solidFill>
              </a:rPr>
              <a:t>diminuindo</a:t>
            </a:r>
            <a:r>
              <a:rPr lang="pt-BR">
                <a:solidFill>
                  <a:schemeClr val="dk2"/>
                </a:solidFill>
              </a:rPr>
              <a:t> o custo do mesmo.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Custo do banco de dados depende unicamente da quantidade de pacientes e </a:t>
            </a:r>
            <a:r>
              <a:rPr lang="pt-BR">
                <a:solidFill>
                  <a:schemeClr val="dk2"/>
                </a:solidFill>
              </a:rPr>
              <a:t>funcionários</a:t>
            </a:r>
            <a:r>
              <a:rPr lang="pt-BR">
                <a:solidFill>
                  <a:schemeClr val="dk2"/>
                </a:solidFill>
              </a:rPr>
              <a:t> que o mesmo comporta.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Custo reduzido do banco de dados e sua manutenção.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</a:t>
            </a:r>
            <a:r>
              <a:rPr lang="pt-BR"/>
              <a:t>conclusão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Sistema pequeno com funcionalidades </a:t>
            </a:r>
            <a:r>
              <a:rPr lang="pt-BR">
                <a:solidFill>
                  <a:schemeClr val="dk2"/>
                </a:solidFill>
              </a:rPr>
              <a:t>básicas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Não há necessidade de pesquisa na parte </a:t>
            </a:r>
            <a:r>
              <a:rPr lang="pt-BR">
                <a:solidFill>
                  <a:schemeClr val="dk2"/>
                </a:solidFill>
              </a:rPr>
              <a:t>técnica</a:t>
            </a:r>
            <a:r>
              <a:rPr lang="pt-BR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Não há gasto financeiro para a modelagem do sistema.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