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1" r:id="rId3"/>
    <p:sldId id="258" r:id="rId4"/>
    <p:sldId id="276" r:id="rId5"/>
    <p:sldId id="277" r:id="rId6"/>
    <p:sldId id="268" r:id="rId7"/>
    <p:sldId id="278" r:id="rId8"/>
    <p:sldId id="279" r:id="rId9"/>
    <p:sldId id="280" r:id="rId10"/>
    <p:sldId id="265" r:id="rId11"/>
  </p:sldIdLst>
  <p:sldSz cx="12192000" cy="6858000"/>
  <p:notesSz cx="6858000" cy="9144000"/>
  <p:embeddedFontLst>
    <p:embeddedFont>
      <p:font typeface="Fira Sans Medium" panose="020B06030500000200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5768" userDrawn="1">
          <p15:clr>
            <a:srgbClr val="A4A3A4"/>
          </p15:clr>
        </p15:guide>
        <p15:guide id="8" orient="horz" pos="2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74B"/>
    <a:srgbClr val="00AAE1"/>
    <a:srgbClr val="131921"/>
    <a:srgbClr val="D9D9D9"/>
    <a:srgbClr val="232F3E"/>
    <a:srgbClr val="FFA542"/>
    <a:srgbClr val="181717"/>
    <a:srgbClr val="E15436"/>
    <a:srgbClr val="05A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2FE69-9020-0E42-B7A7-752097C6D03A}" v="1211" dt="2024-11-04T13:35:5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83" autoAdjust="0"/>
  </p:normalViewPr>
  <p:slideViewPr>
    <p:cSldViewPr snapToGrid="0" showGuides="1">
      <p:cViewPr varScale="1">
        <p:scale>
          <a:sx n="112" d="100"/>
          <a:sy n="112" d="100"/>
        </p:scale>
        <p:origin x="714" y="96"/>
      </p:cViewPr>
      <p:guideLst>
        <p:guide orient="horz" pos="2137"/>
        <p:guide pos="3840"/>
        <p:guide pos="415"/>
        <p:guide pos="7242"/>
        <p:guide orient="horz" pos="300"/>
        <p:guide orient="horz" pos="4020"/>
        <p:guide pos="5768"/>
        <p:guide orient="horz" pos="2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Mirón" userId="S::pmiron2401@educantabria.es::d6491a69-6fd1-41d3-b8a0-956aed43d0ea" providerId="AD" clId="Web-{06C2FE69-9020-0E42-B7A7-752097C6D03A}"/>
    <pc:docChg chg="addSld delSld modSld sldOrd modMainMaster">
      <pc:chgData name="Pavel Mirón" userId="S::pmiron2401@educantabria.es::d6491a69-6fd1-41d3-b8a0-956aed43d0ea" providerId="AD" clId="Web-{06C2FE69-9020-0E42-B7A7-752097C6D03A}" dt="2024-11-04T13:35:56.010" v="813" actId="20577"/>
      <pc:docMkLst>
        <pc:docMk/>
      </pc:docMkLst>
      <pc:sldChg chg="addSp delSp modSp modTransition">
        <pc:chgData name="Pavel Mirón" userId="S::pmiron2401@educantabria.es::d6491a69-6fd1-41d3-b8a0-956aed43d0ea" providerId="AD" clId="Web-{06C2FE69-9020-0E42-B7A7-752097C6D03A}" dt="2024-11-04T13:35:19.087" v="807"/>
        <pc:sldMkLst>
          <pc:docMk/>
          <pc:sldMk cId="1416156250" sldId="256"/>
        </pc:sldMkLst>
        <pc:spChg chg="mod topLvl">
          <ac:chgData name="Pavel Mirón" userId="S::pmiron2401@educantabria.es::d6491a69-6fd1-41d3-b8a0-956aed43d0ea" providerId="AD" clId="Web-{06C2FE69-9020-0E42-B7A7-752097C6D03A}" dt="2024-11-04T12:10:37.741" v="33" actId="1076"/>
          <ac:spMkLst>
            <pc:docMk/>
            <pc:sldMk cId="1416156250" sldId="256"/>
            <ac:spMk id="4" creationId="{4AD4ECA0-9333-998D-0F6C-ED960150E09E}"/>
          </ac:spMkLst>
        </pc:spChg>
        <pc:spChg chg="del topLvl">
          <ac:chgData name="Pavel Mirón" userId="S::pmiron2401@educantabria.es::d6491a69-6fd1-41d3-b8a0-956aed43d0ea" providerId="AD" clId="Web-{06C2FE69-9020-0E42-B7A7-752097C6D03A}" dt="2024-11-04T12:08:09.892" v="5"/>
          <ac:spMkLst>
            <pc:docMk/>
            <pc:sldMk cId="1416156250" sldId="256"/>
            <ac:spMk id="7" creationId="{FC8EE0EE-F8F9-F24A-A693-CA81ECC7FDFB}"/>
          </ac:spMkLst>
        </pc:spChg>
        <pc:spChg chg="del">
          <ac:chgData name="Pavel Mirón" userId="S::pmiron2401@educantabria.es::d6491a69-6fd1-41d3-b8a0-956aed43d0ea" providerId="AD" clId="Web-{06C2FE69-9020-0E42-B7A7-752097C6D03A}" dt="2024-11-04T12:08:03.563" v="2"/>
          <ac:spMkLst>
            <pc:docMk/>
            <pc:sldMk cId="1416156250" sldId="256"/>
            <ac:spMk id="11" creationId="{233BE30C-1D37-C42C-935D-D9353BB1D20F}"/>
          </ac:spMkLst>
        </pc:spChg>
        <pc:grpChg chg="mod">
          <ac:chgData name="Pavel Mirón" userId="S::pmiron2401@educantabria.es::d6491a69-6fd1-41d3-b8a0-956aed43d0ea" providerId="AD" clId="Web-{06C2FE69-9020-0E42-B7A7-752097C6D03A}" dt="2024-11-04T12:10:25.132" v="31" actId="1076"/>
          <ac:grpSpMkLst>
            <pc:docMk/>
            <pc:sldMk cId="1416156250" sldId="256"/>
            <ac:grpSpMk id="2" creationId="{252DD0B8-1BD4-48CA-8863-8067FDD9A41A}"/>
          </ac:grpSpMkLst>
        </pc:grpChg>
        <pc:grpChg chg="add del mod">
          <ac:chgData name="Pavel Mirón" userId="S::pmiron2401@educantabria.es::d6491a69-6fd1-41d3-b8a0-956aed43d0ea" providerId="AD" clId="Web-{06C2FE69-9020-0E42-B7A7-752097C6D03A}" dt="2024-11-04T12:08:09.892" v="5"/>
          <ac:grpSpMkLst>
            <pc:docMk/>
            <pc:sldMk cId="1416156250" sldId="256"/>
            <ac:grpSpMk id="3" creationId="{D23786EE-37D5-AC0C-8B0A-C187F54AAFE8}"/>
          </ac:grpSpMkLst>
        </pc:grpChg>
        <pc:grpChg chg="del">
          <ac:chgData name="Pavel Mirón" userId="S::pmiron2401@educantabria.es::d6491a69-6fd1-41d3-b8a0-956aed43d0ea" providerId="AD" clId="Web-{06C2FE69-9020-0E42-B7A7-752097C6D03A}" dt="2024-11-04T12:08:03.563" v="2"/>
          <ac:grpSpMkLst>
            <pc:docMk/>
            <pc:sldMk cId="1416156250" sldId="256"/>
            <ac:grpSpMk id="5" creationId="{3FB35149-0472-2CC8-CAE6-D0A9C8387A75}"/>
          </ac:grpSpMkLst>
        </pc:grpChg>
      </pc:sldChg>
      <pc:sldChg chg="del modTransition">
        <pc:chgData name="Pavel Mirón" userId="S::pmiron2401@educantabria.es::d6491a69-6fd1-41d3-b8a0-956aed43d0ea" providerId="AD" clId="Web-{06C2FE69-9020-0E42-B7A7-752097C6D03A}" dt="2024-11-04T13:30:58.141" v="749"/>
        <pc:sldMkLst>
          <pc:docMk/>
          <pc:sldMk cId="3889126094" sldId="257"/>
        </pc:sldMkLst>
      </pc:sldChg>
      <pc:sldChg chg="addSp delSp modSp ord modTransition">
        <pc:chgData name="Pavel Mirón" userId="S::pmiron2401@educantabria.es::d6491a69-6fd1-41d3-b8a0-956aed43d0ea" providerId="AD" clId="Web-{06C2FE69-9020-0E42-B7A7-752097C6D03A}" dt="2024-11-04T13:35:33.478" v="808"/>
        <pc:sldMkLst>
          <pc:docMk/>
          <pc:sldMk cId="2359810381" sldId="258"/>
        </pc:sldMkLst>
        <pc:spChg chg="mod">
          <ac:chgData name="Pavel Mirón" userId="S::pmiron2401@educantabria.es::d6491a69-6fd1-41d3-b8a0-956aed43d0ea" providerId="AD" clId="Web-{06C2FE69-9020-0E42-B7A7-752097C6D03A}" dt="2024-11-04T13:11:59.887" v="523" actId="20577"/>
          <ac:spMkLst>
            <pc:docMk/>
            <pc:sldMk cId="2359810381" sldId="258"/>
            <ac:spMk id="3" creationId="{B1ED49F1-017A-AC6B-342F-9A8CB2B522B9}"/>
          </ac:spMkLst>
        </pc:spChg>
        <pc:spChg chg="mod">
          <ac:chgData name="Pavel Mirón" userId="S::pmiron2401@educantabria.es::d6491a69-6fd1-41d3-b8a0-956aed43d0ea" providerId="AD" clId="Web-{06C2FE69-9020-0E42-B7A7-752097C6D03A}" dt="2024-11-04T13:00:01.662" v="376" actId="1076"/>
          <ac:spMkLst>
            <pc:docMk/>
            <pc:sldMk cId="2359810381" sldId="258"/>
            <ac:spMk id="5" creationId="{7530D8D3-3A57-4631-8427-8B7115FAEE7A}"/>
          </ac:spMkLst>
        </pc:spChg>
        <pc:spChg chg="mod">
          <ac:chgData name="Pavel Mirón" userId="S::pmiron2401@educantabria.es::d6491a69-6fd1-41d3-b8a0-956aed43d0ea" providerId="AD" clId="Web-{06C2FE69-9020-0E42-B7A7-752097C6D03A}" dt="2024-11-04T13:00:04.209" v="377" actId="1076"/>
          <ac:spMkLst>
            <pc:docMk/>
            <pc:sldMk cId="2359810381" sldId="258"/>
            <ac:spMk id="6" creationId="{DC542C89-8FC5-4E6E-B09F-1F6DDB6FEF54}"/>
          </ac:spMkLst>
        </pc:spChg>
        <pc:spChg chg="mod">
          <ac:chgData name="Pavel Mirón" userId="S::pmiron2401@educantabria.es::d6491a69-6fd1-41d3-b8a0-956aed43d0ea" providerId="AD" clId="Web-{06C2FE69-9020-0E42-B7A7-752097C6D03A}" dt="2024-11-04T13:02:56.386" v="441" actId="1076"/>
          <ac:spMkLst>
            <pc:docMk/>
            <pc:sldMk cId="2359810381" sldId="258"/>
            <ac:spMk id="7" creationId="{A4CD0DDA-5D2C-4EC9-9C5B-51BAF7200AFA}"/>
          </ac:spMkLst>
        </pc:spChg>
        <pc:spChg chg="mod">
          <ac:chgData name="Pavel Mirón" userId="S::pmiron2401@educantabria.es::d6491a69-6fd1-41d3-b8a0-956aed43d0ea" providerId="AD" clId="Web-{06C2FE69-9020-0E42-B7A7-752097C6D03A}" dt="2024-11-04T13:02:56.402" v="442" actId="1076"/>
          <ac:spMkLst>
            <pc:docMk/>
            <pc:sldMk cId="2359810381" sldId="258"/>
            <ac:spMk id="8" creationId="{B0DAC882-EE8C-41E4-8ACB-AFC718BC0E0B}"/>
          </ac:spMkLst>
        </pc:spChg>
        <pc:spChg chg="del mod">
          <ac:chgData name="Pavel Mirón" userId="S::pmiron2401@educantabria.es::d6491a69-6fd1-41d3-b8a0-956aed43d0ea" providerId="AD" clId="Web-{06C2FE69-9020-0E42-B7A7-752097C6D03A}" dt="2024-11-04T12:52:43.351" v="188"/>
          <ac:spMkLst>
            <pc:docMk/>
            <pc:sldMk cId="2359810381" sldId="258"/>
            <ac:spMk id="9" creationId="{EB0C257F-FA33-49AF-AC93-C9FCA4096B03}"/>
          </ac:spMkLst>
        </pc:spChg>
        <pc:spChg chg="mod">
          <ac:chgData name="Pavel Mirón" userId="S::pmiron2401@educantabria.es::d6491a69-6fd1-41d3-b8a0-956aed43d0ea" providerId="AD" clId="Web-{06C2FE69-9020-0E42-B7A7-752097C6D03A}" dt="2024-11-04T13:13:52.328" v="554" actId="1076"/>
          <ac:spMkLst>
            <pc:docMk/>
            <pc:sldMk cId="2359810381" sldId="258"/>
            <ac:spMk id="13" creationId="{07D2F3FD-31F1-4C82-930D-27CC1B593B02}"/>
          </ac:spMkLst>
        </pc:spChg>
        <pc:spChg chg="del mod">
          <ac:chgData name="Pavel Mirón" userId="S::pmiron2401@educantabria.es::d6491a69-6fd1-41d3-b8a0-956aed43d0ea" providerId="AD" clId="Web-{06C2FE69-9020-0E42-B7A7-752097C6D03A}" dt="2024-11-04T12:58:58.941" v="353"/>
          <ac:spMkLst>
            <pc:docMk/>
            <pc:sldMk cId="2359810381" sldId="258"/>
            <ac:spMk id="15" creationId="{A2D790AD-8617-40AE-A240-0F2F2CF406C8}"/>
          </ac:spMkLst>
        </pc:spChg>
        <pc:grpChg chg="add mod">
          <ac:chgData name="Pavel Mirón" userId="S::pmiron2401@educantabria.es::d6491a69-6fd1-41d3-b8a0-956aed43d0ea" providerId="AD" clId="Web-{06C2FE69-9020-0E42-B7A7-752097C6D03A}" dt="2024-11-04T13:12:49.717" v="530" actId="1076"/>
          <ac:grpSpMkLst>
            <pc:docMk/>
            <pc:sldMk cId="2359810381" sldId="258"/>
            <ac:grpSpMk id="14" creationId="{0C37F655-E285-8EAE-C332-4C99C69098E6}"/>
          </ac:grpSpMkLst>
        </pc:grpChg>
        <pc:picChg chg="mod">
          <ac:chgData name="Pavel Mirón" userId="S::pmiron2401@educantabria.es::d6491a69-6fd1-41d3-b8a0-956aed43d0ea" providerId="AD" clId="Web-{06C2FE69-9020-0E42-B7A7-752097C6D03A}" dt="2024-11-04T12:59:59.365" v="373" actId="1076"/>
          <ac:picMkLst>
            <pc:docMk/>
            <pc:sldMk cId="2359810381" sldId="258"/>
            <ac:picMk id="11" creationId="{5DCDDCB0-DC04-4D9A-AFBA-04C6E78805FB}"/>
          </ac:picMkLst>
        </pc:picChg>
      </pc:sldChg>
      <pc:sldChg chg="del modTransition">
        <pc:chgData name="Pavel Mirón" userId="S::pmiron2401@educantabria.es::d6491a69-6fd1-41d3-b8a0-956aed43d0ea" providerId="AD" clId="Web-{06C2FE69-9020-0E42-B7A7-752097C6D03A}" dt="2024-11-04T13:30:54.547" v="746"/>
        <pc:sldMkLst>
          <pc:docMk/>
          <pc:sldMk cId="1247183640" sldId="259"/>
        </pc:sldMkLst>
      </pc:sldChg>
      <pc:sldChg chg="del modTransition">
        <pc:chgData name="Pavel Mirón" userId="S::pmiron2401@educantabria.es::d6491a69-6fd1-41d3-b8a0-956aed43d0ea" providerId="AD" clId="Web-{06C2FE69-9020-0E42-B7A7-752097C6D03A}" dt="2024-11-04T13:30:56.938" v="748"/>
        <pc:sldMkLst>
          <pc:docMk/>
          <pc:sldMk cId="3009980934" sldId="260"/>
        </pc:sldMkLst>
      </pc:sldChg>
      <pc:sldChg chg="delSp modSp ord modTransition">
        <pc:chgData name="Pavel Mirón" userId="S::pmiron2401@educantabria.es::d6491a69-6fd1-41d3-b8a0-956aed43d0ea" providerId="AD" clId="Web-{06C2FE69-9020-0E42-B7A7-752097C6D03A}" dt="2024-11-04T13:35:19.087" v="807"/>
        <pc:sldMkLst>
          <pc:docMk/>
          <pc:sldMk cId="461845244" sldId="261"/>
        </pc:sldMkLst>
        <pc:spChg chg="mod">
          <ac:chgData name="Pavel Mirón" userId="S::pmiron2401@educantabria.es::d6491a69-6fd1-41d3-b8a0-956aed43d0ea" providerId="AD" clId="Web-{06C2FE69-9020-0E42-B7A7-752097C6D03A}" dt="2024-11-04T13:33:36.615" v="797" actId="20577"/>
          <ac:spMkLst>
            <pc:docMk/>
            <pc:sldMk cId="461845244" sldId="261"/>
            <ac:spMk id="17" creationId="{FC53E84F-9260-4622-8A3A-9672B61461A5}"/>
          </ac:spMkLst>
        </pc:spChg>
        <pc:spChg chg="del mod">
          <ac:chgData name="Pavel Mirón" userId="S::pmiron2401@educantabria.es::d6491a69-6fd1-41d3-b8a0-956aed43d0ea" providerId="AD" clId="Web-{06C2FE69-9020-0E42-B7A7-752097C6D03A}" dt="2024-11-04T12:48:17.171" v="148"/>
          <ac:spMkLst>
            <pc:docMk/>
            <pc:sldMk cId="461845244" sldId="261"/>
            <ac:spMk id="18" creationId="{E4FC5882-0477-4824-A4D7-7B476F81F6A6}"/>
          </ac:spMkLst>
        </pc:spChg>
        <pc:spChg chg="mod">
          <ac:chgData name="Pavel Mirón" userId="S::pmiron2401@educantabria.es::d6491a69-6fd1-41d3-b8a0-956aed43d0ea" providerId="AD" clId="Web-{06C2FE69-9020-0E42-B7A7-752097C6D03A}" dt="2024-11-04T12:49:47.533" v="180" actId="1076"/>
          <ac:spMkLst>
            <pc:docMk/>
            <pc:sldMk cId="461845244" sldId="261"/>
            <ac:spMk id="19" creationId="{7DE41164-6F2F-46B8-9C09-9326C6B95B16}"/>
          </ac:spMkLst>
        </pc:spChg>
        <pc:spChg chg="del mod">
          <ac:chgData name="Pavel Mirón" userId="S::pmiron2401@educantabria.es::d6491a69-6fd1-41d3-b8a0-956aed43d0ea" providerId="AD" clId="Web-{06C2FE69-9020-0E42-B7A7-752097C6D03A}" dt="2024-11-04T12:48:17.171" v="147"/>
          <ac:spMkLst>
            <pc:docMk/>
            <pc:sldMk cId="461845244" sldId="261"/>
            <ac:spMk id="20" creationId="{C7DA9470-D984-46B9-994C-3B0521D09B6E}"/>
          </ac:spMkLst>
        </pc:spChg>
        <pc:grpChg chg="mod">
          <ac:chgData name="Pavel Mirón" userId="S::pmiron2401@educantabria.es::d6491a69-6fd1-41d3-b8a0-956aed43d0ea" providerId="AD" clId="Web-{06C2FE69-9020-0E42-B7A7-752097C6D03A}" dt="2024-11-04T12:56:53.609" v="316" actId="1076"/>
          <ac:grpSpMkLst>
            <pc:docMk/>
            <pc:sldMk cId="461845244" sldId="261"/>
            <ac:grpSpMk id="15" creationId="{E01B0333-67C2-4114-8841-981615299F70}"/>
          </ac:grpSpMkLst>
        </pc:grpChg>
      </pc:sldChg>
      <pc:sldChg chg="del modTransition">
        <pc:chgData name="Pavel Mirón" userId="S::pmiron2401@educantabria.es::d6491a69-6fd1-41d3-b8a0-956aed43d0ea" providerId="AD" clId="Web-{06C2FE69-9020-0E42-B7A7-752097C6D03A}" dt="2024-11-04T13:31:01.532" v="751"/>
        <pc:sldMkLst>
          <pc:docMk/>
          <pc:sldMk cId="371223205" sldId="262"/>
        </pc:sldMkLst>
      </pc:sldChg>
      <pc:sldChg chg="del modTransition">
        <pc:chgData name="Pavel Mirón" userId="S::pmiron2401@educantabria.es::d6491a69-6fd1-41d3-b8a0-956aed43d0ea" providerId="AD" clId="Web-{06C2FE69-9020-0E42-B7A7-752097C6D03A}" dt="2024-11-04T13:30:55.688" v="747"/>
        <pc:sldMkLst>
          <pc:docMk/>
          <pc:sldMk cId="220406511" sldId="263"/>
        </pc:sldMkLst>
      </pc:sldChg>
      <pc:sldChg chg="del modTransition">
        <pc:chgData name="Pavel Mirón" userId="S::pmiron2401@educantabria.es::d6491a69-6fd1-41d3-b8a0-956aed43d0ea" providerId="AD" clId="Web-{06C2FE69-9020-0E42-B7A7-752097C6D03A}" dt="2024-11-04T13:31:02.391" v="752"/>
        <pc:sldMkLst>
          <pc:docMk/>
          <pc:sldMk cId="1172159167" sldId="264"/>
        </pc:sldMkLst>
      </pc:sldChg>
      <pc:sldChg chg="modSp modTransition">
        <pc:chgData name="Pavel Mirón" userId="S::pmiron2401@educantabria.es::d6491a69-6fd1-41d3-b8a0-956aed43d0ea" providerId="AD" clId="Web-{06C2FE69-9020-0E42-B7A7-752097C6D03A}" dt="2024-11-04T13:35:56.010" v="813" actId="20577"/>
        <pc:sldMkLst>
          <pc:docMk/>
          <pc:sldMk cId="1740697199" sldId="265"/>
        </pc:sldMkLst>
        <pc:spChg chg="mod">
          <ac:chgData name="Pavel Mirón" userId="S::pmiron2401@educantabria.es::d6491a69-6fd1-41d3-b8a0-956aed43d0ea" providerId="AD" clId="Web-{06C2FE69-9020-0E42-B7A7-752097C6D03A}" dt="2024-11-04T13:35:56.010" v="813" actId="20577"/>
          <ac:spMkLst>
            <pc:docMk/>
            <pc:sldMk cId="1740697199" sldId="265"/>
            <ac:spMk id="24" creationId="{CC9BD28D-55F8-486A-9F93-D3268DEDBC31}"/>
          </ac:spMkLst>
        </pc:spChg>
      </pc:sldChg>
      <pc:sldChg chg="del modTransition">
        <pc:chgData name="Pavel Mirón" userId="S::pmiron2401@educantabria.es::d6491a69-6fd1-41d3-b8a0-956aed43d0ea" providerId="AD" clId="Web-{06C2FE69-9020-0E42-B7A7-752097C6D03A}" dt="2024-11-04T13:30:59.141" v="750"/>
        <pc:sldMkLst>
          <pc:docMk/>
          <pc:sldMk cId="181680292" sldId="266"/>
        </pc:sldMkLst>
      </pc:sldChg>
      <pc:sldChg chg="addSp delSp modSp modTransition">
        <pc:chgData name="Pavel Mirón" userId="S::pmiron2401@educantabria.es::d6491a69-6fd1-41d3-b8a0-956aed43d0ea" providerId="AD" clId="Web-{06C2FE69-9020-0E42-B7A7-752097C6D03A}" dt="2024-11-04T13:35:19.087" v="807"/>
        <pc:sldMkLst>
          <pc:docMk/>
          <pc:sldMk cId="1364433812" sldId="268"/>
        </pc:sldMkLst>
        <pc:spChg chg="mod">
          <ac:chgData name="Pavel Mirón" userId="S::pmiron2401@educantabria.es::d6491a69-6fd1-41d3-b8a0-956aed43d0ea" providerId="AD" clId="Web-{06C2FE69-9020-0E42-B7A7-752097C6D03A}" dt="2024-11-04T13:17:41.257" v="610" actId="1076"/>
          <ac:spMkLst>
            <pc:docMk/>
            <pc:sldMk cId="1364433812" sldId="268"/>
            <ac:spMk id="11" creationId="{51D768DA-1DA7-4CBE-8E6C-2229D90C9DE0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17:28.319" v="606" actId="1076"/>
          <ac:spMkLst>
            <pc:docMk/>
            <pc:sldMk cId="1364433812" sldId="268"/>
            <ac:spMk id="14" creationId="{514C06FE-15BB-CFD6-188E-695872C9821C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17:28.319" v="607" actId="1076"/>
          <ac:spMkLst>
            <pc:docMk/>
            <pc:sldMk cId="1364433812" sldId="268"/>
            <ac:spMk id="16" creationId="{68D1D293-CC6D-2636-6140-986B3C09DE27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23:39.424" v="699" actId="20577"/>
          <ac:spMkLst>
            <pc:docMk/>
            <pc:sldMk cId="1364433812" sldId="268"/>
            <ac:spMk id="18" creationId="{FE0F7A7E-A730-1660-36B6-CAC2FC635430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22:13.562" v="680" actId="1076"/>
          <ac:spMkLst>
            <pc:docMk/>
            <pc:sldMk cId="1364433812" sldId="268"/>
            <ac:spMk id="20" creationId="{464D6454-A86F-78C7-E749-227AECF50DDA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1"/>
          <ac:spMkLst>
            <pc:docMk/>
            <pc:sldMk cId="1364433812" sldId="268"/>
            <ac:spMk id="27" creationId="{560A116B-CEAA-4F52-BBCF-7ACCB506DD15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0"/>
          <ac:spMkLst>
            <pc:docMk/>
            <pc:sldMk cId="1364433812" sldId="268"/>
            <ac:spMk id="28" creationId="{357E1C47-5F9B-4DEC-AB74-280817249E80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79"/>
          <ac:spMkLst>
            <pc:docMk/>
            <pc:sldMk cId="1364433812" sldId="268"/>
            <ac:spMk id="29" creationId="{C69CE701-A04C-4B00-A98E-45155D83FCD6}"/>
          </ac:spMkLst>
        </pc:spChg>
        <pc:spChg chg="del mod">
          <ac:chgData name="Pavel Mirón" userId="S::pmiron2401@educantabria.es::d6491a69-6fd1-41d3-b8a0-956aed43d0ea" providerId="AD" clId="Web-{06C2FE69-9020-0E42-B7A7-752097C6D03A}" dt="2024-11-04T13:16:47.443" v="570"/>
          <ac:spMkLst>
            <pc:docMk/>
            <pc:sldMk cId="1364433812" sldId="268"/>
            <ac:spMk id="30" creationId="{8BDC5375-5814-427B-930D-D88EDD79BF3F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91"/>
          <ac:spMkLst>
            <pc:docMk/>
            <pc:sldMk cId="1364433812" sldId="268"/>
            <ac:spMk id="31" creationId="{26C68557-04C1-488C-9420-F0487C59CFAE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90"/>
          <ac:spMkLst>
            <pc:docMk/>
            <pc:sldMk cId="1364433812" sldId="268"/>
            <ac:spMk id="32" creationId="{189F3F56-1988-439E-BA2E-26475C3AB60B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9"/>
          <ac:spMkLst>
            <pc:docMk/>
            <pc:sldMk cId="1364433812" sldId="268"/>
            <ac:spMk id="33" creationId="{5C9B9B7F-18A8-4C58-AAF2-3FB3E1D83597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8"/>
          <ac:spMkLst>
            <pc:docMk/>
            <pc:sldMk cId="1364433812" sldId="268"/>
            <ac:spMk id="34" creationId="{C382D672-5F99-41CB-9E9E-873E1E7D3065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7"/>
          <ac:spMkLst>
            <pc:docMk/>
            <pc:sldMk cId="1364433812" sldId="268"/>
            <ac:spMk id="35" creationId="{9463D3C9-2C80-4CBA-9EB0-56C1A4688153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6"/>
          <ac:spMkLst>
            <pc:docMk/>
            <pc:sldMk cId="1364433812" sldId="268"/>
            <ac:spMk id="36" creationId="{88966208-5B6C-48D9-B93A-D29B368A5542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78"/>
          <ac:spMkLst>
            <pc:docMk/>
            <pc:sldMk cId="1364433812" sldId="268"/>
            <ac:spMk id="39" creationId="{83DF6690-26EA-40D7-A858-D4888A649056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4"/>
          <ac:spMkLst>
            <pc:docMk/>
            <pc:sldMk cId="1364433812" sldId="268"/>
            <ac:spMk id="40" creationId="{6381D9B4-93B7-42F2-8D32-8ED071BC3419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3"/>
          <ac:spMkLst>
            <pc:docMk/>
            <pc:sldMk cId="1364433812" sldId="268"/>
            <ac:spMk id="41" creationId="{CC1D7BD8-8896-4972-BF10-159C0BF911D8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82"/>
          <ac:spMkLst>
            <pc:docMk/>
            <pc:sldMk cId="1364433812" sldId="268"/>
            <ac:spMk id="42" creationId="{9FAF568A-D958-457A-8DE2-4F190BE2D93B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77"/>
          <ac:spMkLst>
            <pc:docMk/>
            <pc:sldMk cId="1364433812" sldId="268"/>
            <ac:spMk id="43" creationId="{C7991D8B-9248-4507-96C8-9632F6372F65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76"/>
          <ac:spMkLst>
            <pc:docMk/>
            <pc:sldMk cId="1364433812" sldId="268"/>
            <ac:spMk id="45" creationId="{5FB414D4-51D6-47FB-B7F0-69A452F41C2C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75"/>
          <ac:spMkLst>
            <pc:docMk/>
            <pc:sldMk cId="1364433812" sldId="268"/>
            <ac:spMk id="46" creationId="{79A6B042-B334-4F4D-9C90-18B8C401E2FF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78" v="574"/>
          <ac:spMkLst>
            <pc:docMk/>
            <pc:sldMk cId="1364433812" sldId="268"/>
            <ac:spMk id="50" creationId="{343C3476-6A5D-481C-970C-E198648BD50A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7:03.162" v="573"/>
          <ac:spMkLst>
            <pc:docMk/>
            <pc:sldMk cId="1364433812" sldId="268"/>
            <ac:spMk id="51" creationId="{1F241C2B-092E-4EFF-9D90-C8A236300C34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22:29.360" v="690" actId="1076"/>
          <ac:spMkLst>
            <pc:docMk/>
            <pc:sldMk cId="1364433812" sldId="268"/>
            <ac:spMk id="52" creationId="{ED22C4F3-6ADE-E532-26D1-751BCF064EF6}"/>
          </ac:spMkLst>
        </pc:spChg>
        <pc:grpChg chg="add mod">
          <ac:chgData name="Pavel Mirón" userId="S::pmiron2401@educantabria.es::d6491a69-6fd1-41d3-b8a0-956aed43d0ea" providerId="AD" clId="Web-{06C2FE69-9020-0E42-B7A7-752097C6D03A}" dt="2024-11-04T13:16:59.818" v="572" actId="1076"/>
          <ac:grpSpMkLst>
            <pc:docMk/>
            <pc:sldMk cId="1364433812" sldId="268"/>
            <ac:grpSpMk id="7" creationId="{4312CF20-6B98-0ECD-61F8-C0AEC70DA223}"/>
          </ac:grpSpMkLst>
        </pc:grpChg>
        <pc:grpChg chg="del mod">
          <ac:chgData name="Pavel Mirón" userId="S::pmiron2401@educantabria.es::d6491a69-6fd1-41d3-b8a0-956aed43d0ea" providerId="AD" clId="Web-{06C2FE69-9020-0E42-B7A7-752097C6D03A}" dt="2024-11-04T13:17:03.178" v="585"/>
          <ac:grpSpMkLst>
            <pc:docMk/>
            <pc:sldMk cId="1364433812" sldId="268"/>
            <ac:grpSpMk id="44" creationId="{7C1C0611-29CB-4817-A0BC-F7BF53A734A8}"/>
          </ac:grpSpMkLst>
        </pc:grpChg>
        <pc:picChg chg="add mod">
          <ac:chgData name="Pavel Mirón" userId="S::pmiron2401@educantabria.es::d6491a69-6fd1-41d3-b8a0-956aed43d0ea" providerId="AD" clId="Web-{06C2FE69-9020-0E42-B7A7-752097C6D03A}" dt="2024-11-04T13:22:59.986" v="691"/>
          <ac:picMkLst>
            <pc:docMk/>
            <pc:sldMk cId="1364433812" sldId="268"/>
            <ac:picMk id="9" creationId="{147FBF84-748A-B706-369A-1EC2D843B1FC}"/>
          </ac:picMkLst>
        </pc:picChg>
      </pc:sldChg>
      <pc:sldChg chg="del modTransition">
        <pc:chgData name="Pavel Mirón" userId="S::pmiron2401@educantabria.es::d6491a69-6fd1-41d3-b8a0-956aed43d0ea" providerId="AD" clId="Web-{06C2FE69-9020-0E42-B7A7-752097C6D03A}" dt="2024-11-04T13:31:05.016" v="755"/>
        <pc:sldMkLst>
          <pc:docMk/>
          <pc:sldMk cId="110454565" sldId="273"/>
        </pc:sldMkLst>
      </pc:sldChg>
      <pc:sldChg chg="del modTransition">
        <pc:chgData name="Pavel Mirón" userId="S::pmiron2401@educantabria.es::d6491a69-6fd1-41d3-b8a0-956aed43d0ea" providerId="AD" clId="Web-{06C2FE69-9020-0E42-B7A7-752097C6D03A}" dt="2024-11-04T13:31:04.126" v="754"/>
        <pc:sldMkLst>
          <pc:docMk/>
          <pc:sldMk cId="1943172546" sldId="274"/>
        </pc:sldMkLst>
      </pc:sldChg>
      <pc:sldChg chg="del modTransition">
        <pc:chgData name="Pavel Mirón" userId="S::pmiron2401@educantabria.es::d6491a69-6fd1-41d3-b8a0-956aed43d0ea" providerId="AD" clId="Web-{06C2FE69-9020-0E42-B7A7-752097C6D03A}" dt="2024-11-04T13:31:03.360" v="753"/>
        <pc:sldMkLst>
          <pc:docMk/>
          <pc:sldMk cId="1238085236" sldId="275"/>
        </pc:sldMkLst>
      </pc:sldChg>
      <pc:sldChg chg="addSp delSp modSp add replId modTransition">
        <pc:chgData name="Pavel Mirón" userId="S::pmiron2401@educantabria.es::d6491a69-6fd1-41d3-b8a0-956aed43d0ea" providerId="AD" clId="Web-{06C2FE69-9020-0E42-B7A7-752097C6D03A}" dt="2024-11-04T13:35:19.087" v="807"/>
        <pc:sldMkLst>
          <pc:docMk/>
          <pc:sldMk cId="412733503" sldId="276"/>
        </pc:sldMkLst>
        <pc:spChg chg="mod">
          <ac:chgData name="Pavel Mirón" userId="S::pmiron2401@educantabria.es::d6491a69-6fd1-41d3-b8a0-956aed43d0ea" providerId="AD" clId="Web-{06C2FE69-9020-0E42-B7A7-752097C6D03A}" dt="2024-11-04T13:18:29.352" v="622" actId="20577"/>
          <ac:spMkLst>
            <pc:docMk/>
            <pc:sldMk cId="412733503" sldId="276"/>
            <ac:spMk id="8" creationId="{B0DAC882-EE8C-41E4-8ACB-AFC718BC0E0B}"/>
          </ac:spMkLst>
        </pc:spChg>
        <pc:spChg chg="mod">
          <ac:chgData name="Pavel Mirón" userId="S::pmiron2401@educantabria.es::d6491a69-6fd1-41d3-b8a0-956aed43d0ea" providerId="AD" clId="Web-{06C2FE69-9020-0E42-B7A7-752097C6D03A}" dt="2024-11-04T13:13:32.406" v="547" actId="1076"/>
          <ac:spMkLst>
            <pc:docMk/>
            <pc:sldMk cId="412733503" sldId="276"/>
            <ac:spMk id="13" creationId="{07D2F3FD-31F1-4C82-930D-27CC1B593B02}"/>
          </ac:spMkLst>
        </pc:spChg>
        <pc:spChg chg="add del">
          <ac:chgData name="Pavel Mirón" userId="S::pmiron2401@educantabria.es::d6491a69-6fd1-41d3-b8a0-956aed43d0ea" providerId="AD" clId="Web-{06C2FE69-9020-0E42-B7A7-752097C6D03A}" dt="2024-11-04T13:12:58.389" v="535"/>
          <ac:spMkLst>
            <pc:docMk/>
            <pc:sldMk cId="412733503" sldId="276"/>
            <ac:spMk id="15" creationId="{B86CF5E7-39D4-03B6-B443-B36B99C10794}"/>
          </ac:spMkLst>
        </pc:spChg>
        <pc:spChg chg="add del">
          <ac:chgData name="Pavel Mirón" userId="S::pmiron2401@educantabria.es::d6491a69-6fd1-41d3-b8a0-956aed43d0ea" providerId="AD" clId="Web-{06C2FE69-9020-0E42-B7A7-752097C6D03A}" dt="2024-11-04T13:12:58.389" v="534"/>
          <ac:spMkLst>
            <pc:docMk/>
            <pc:sldMk cId="412733503" sldId="276"/>
            <ac:spMk id="16" creationId="{D5BE561F-770D-8E37-0097-E610C7CD075D}"/>
          </ac:spMkLst>
        </pc:spChg>
        <pc:grpChg chg="del">
          <ac:chgData name="Pavel Mirón" userId="S::pmiron2401@educantabria.es::d6491a69-6fd1-41d3-b8a0-956aed43d0ea" providerId="AD" clId="Web-{06C2FE69-9020-0E42-B7A7-752097C6D03A}" dt="2024-11-04T13:13:10.765" v="538"/>
          <ac:grpSpMkLst>
            <pc:docMk/>
            <pc:sldMk cId="412733503" sldId="276"/>
            <ac:grpSpMk id="14" creationId="{0C37F655-E285-8EAE-C332-4C99C69098E6}"/>
          </ac:grpSpMkLst>
        </pc:grpChg>
        <pc:grpChg chg="add">
          <ac:chgData name="Pavel Mirón" userId="S::pmiron2401@educantabria.es::d6491a69-6fd1-41d3-b8a0-956aed43d0ea" providerId="AD" clId="Web-{06C2FE69-9020-0E42-B7A7-752097C6D03A}" dt="2024-11-04T13:13:07.420" v="537"/>
          <ac:grpSpMkLst>
            <pc:docMk/>
            <pc:sldMk cId="412733503" sldId="276"/>
            <ac:grpSpMk id="24" creationId="{86CB15C8-9D46-7917-D30B-998DB77E6DA7}"/>
          </ac:grpSpMkLst>
        </pc:grpChg>
        <pc:picChg chg="add del">
          <ac:chgData name="Pavel Mirón" userId="S::pmiron2401@educantabria.es::d6491a69-6fd1-41d3-b8a0-956aed43d0ea" providerId="AD" clId="Web-{06C2FE69-9020-0E42-B7A7-752097C6D03A}" dt="2024-11-04T13:12:58.389" v="536"/>
          <ac:picMkLst>
            <pc:docMk/>
            <pc:sldMk cId="412733503" sldId="276"/>
            <ac:picMk id="9" creationId="{3A0B194D-0D38-A1E7-0EDE-2DE1798B6362}"/>
          </ac:picMkLst>
        </pc:picChg>
        <pc:picChg chg="mod modCrop">
          <ac:chgData name="Pavel Mirón" userId="S::pmiron2401@educantabria.es::d6491a69-6fd1-41d3-b8a0-956aed43d0ea" providerId="AD" clId="Web-{06C2FE69-9020-0E42-B7A7-752097C6D03A}" dt="2024-11-04T13:05:17.484" v="449"/>
          <ac:picMkLst>
            <pc:docMk/>
            <pc:sldMk cId="412733503" sldId="276"/>
            <ac:picMk id="11" creationId="{5DCDDCB0-DC04-4D9A-AFBA-04C6E78805FB}"/>
          </ac:picMkLst>
        </pc:picChg>
      </pc:sldChg>
      <pc:sldChg chg="addSp delSp modSp add replId modTransition">
        <pc:chgData name="Pavel Mirón" userId="S::pmiron2401@educantabria.es::d6491a69-6fd1-41d3-b8a0-956aed43d0ea" providerId="AD" clId="Web-{06C2FE69-9020-0E42-B7A7-752097C6D03A}" dt="2024-11-04T13:35:36.056" v="809"/>
        <pc:sldMkLst>
          <pc:docMk/>
          <pc:sldMk cId="679935125" sldId="277"/>
        </pc:sldMkLst>
        <pc:spChg chg="del">
          <ac:chgData name="Pavel Mirón" userId="S::pmiron2401@educantabria.es::d6491a69-6fd1-41d3-b8a0-956aed43d0ea" providerId="AD" clId="Web-{06C2FE69-9020-0E42-B7A7-752097C6D03A}" dt="2024-11-04T13:10:30.323" v="495"/>
          <ac:spMkLst>
            <pc:docMk/>
            <pc:sldMk cId="679935125" sldId="277"/>
            <ac:spMk id="7" creationId="{7EDEC9A9-83A4-492B-8857-BCE4CD1EFD7C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94"/>
          <ac:spMkLst>
            <pc:docMk/>
            <pc:sldMk cId="679935125" sldId="277"/>
            <ac:spMk id="8" creationId="{23C27CF5-DC2C-46C4-94ED-F2210F53FC59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93"/>
          <ac:spMkLst>
            <pc:docMk/>
            <pc:sldMk cId="679935125" sldId="277"/>
            <ac:spMk id="9" creationId="{D5DAE6EC-20CC-4D63-8D0C-74D14BF7A253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92"/>
          <ac:spMkLst>
            <pc:docMk/>
            <pc:sldMk cId="679935125" sldId="277"/>
            <ac:spMk id="10" creationId="{A07AE07F-2E6C-4EED-84EB-E008E781C52F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91"/>
          <ac:spMkLst>
            <pc:docMk/>
            <pc:sldMk cId="679935125" sldId="277"/>
            <ac:spMk id="11" creationId="{578330C8-90C5-4FEC-A580-CF4026BF4977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90"/>
          <ac:spMkLst>
            <pc:docMk/>
            <pc:sldMk cId="679935125" sldId="277"/>
            <ac:spMk id="12" creationId="{203040D9-73AB-4B64-B53C-914A8D03C50E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89"/>
          <ac:spMkLst>
            <pc:docMk/>
            <pc:sldMk cId="679935125" sldId="277"/>
            <ac:spMk id="13" creationId="{EF6AC5B0-CB30-4E6E-8B66-9A43E1DA9925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88"/>
          <ac:spMkLst>
            <pc:docMk/>
            <pc:sldMk cId="679935125" sldId="277"/>
            <ac:spMk id="14" creationId="{C57B0BDF-9FE4-49A2-839D-3C8F720848D5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87"/>
          <ac:spMkLst>
            <pc:docMk/>
            <pc:sldMk cId="679935125" sldId="277"/>
            <ac:spMk id="15" creationId="{948C95BF-BB97-40A1-B7AA-C169121157C0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86"/>
          <ac:spMkLst>
            <pc:docMk/>
            <pc:sldMk cId="679935125" sldId="277"/>
            <ac:spMk id="16" creationId="{3B212F6A-26B0-4BD9-845B-1296D178154E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23" v="485"/>
          <ac:spMkLst>
            <pc:docMk/>
            <pc:sldMk cId="679935125" sldId="277"/>
            <ac:spMk id="17" creationId="{C24B005D-7B6D-400E-9102-E9AC00C561F6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10:30.306" v="484"/>
          <ac:spMkLst>
            <pc:docMk/>
            <pc:sldMk cId="679935125" sldId="277"/>
            <ac:spMk id="18" creationId="{96DF1851-BC12-4D28-A2F3-B8E4CCFFD870}"/>
          </ac:spMkLst>
        </pc:spChg>
        <pc:spChg chg="del mod">
          <ac:chgData name="Pavel Mirón" userId="S::pmiron2401@educantabria.es::d6491a69-6fd1-41d3-b8a0-956aed43d0ea" providerId="AD" clId="Web-{06C2FE69-9020-0E42-B7A7-752097C6D03A}" dt="2024-11-04T13:10:43.150" v="503"/>
          <ac:spMkLst>
            <pc:docMk/>
            <pc:sldMk cId="679935125" sldId="277"/>
            <ac:spMk id="20" creationId="{C6C2E425-BB4B-45A0-A496-681679873C48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10:50.104" v="505" actId="1076"/>
          <ac:spMkLst>
            <pc:docMk/>
            <pc:sldMk cId="679935125" sldId="277"/>
            <ac:spMk id="22" creationId="{CA9F3B2F-79F4-C7F2-1E0D-528F3B079832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10:50.119" v="506" actId="1076"/>
          <ac:spMkLst>
            <pc:docMk/>
            <pc:sldMk cId="679935125" sldId="277"/>
            <ac:spMk id="24" creationId="{693AE6CA-A32A-B9BD-E394-901C95D7F03F}"/>
          </ac:spMkLst>
        </pc:spChg>
        <pc:spChg chg="mod">
          <ac:chgData name="Pavel Mirón" userId="S::pmiron2401@educantabria.es::d6491a69-6fd1-41d3-b8a0-956aed43d0ea" providerId="AD" clId="Web-{06C2FE69-9020-0E42-B7A7-752097C6D03A}" dt="2024-11-04T13:14:22.048" v="558" actId="20577"/>
          <ac:spMkLst>
            <pc:docMk/>
            <pc:sldMk cId="679935125" sldId="277"/>
            <ac:spMk id="26" creationId="{CE4AF50F-F7CD-79A3-A170-EC781127199E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15:31.300" v="567" actId="1076"/>
          <ac:spMkLst>
            <pc:docMk/>
            <pc:sldMk cId="679935125" sldId="277"/>
            <ac:spMk id="33" creationId="{456D2D33-9A7D-DE78-78AE-596B7BFB5CD2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18:51.837" v="629" actId="1076"/>
          <ac:spMkLst>
            <pc:docMk/>
            <pc:sldMk cId="679935125" sldId="277"/>
            <ac:spMk id="35" creationId="{1A5888E0-442F-73E3-DE15-EF3CC1BC846F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20:01.136" v="646" actId="20577"/>
          <ac:spMkLst>
            <pc:docMk/>
            <pc:sldMk cId="679935125" sldId="277"/>
            <ac:spMk id="37" creationId="{44975C5C-FA6A-9F44-DDC3-11A70F34ECFC}"/>
          </ac:spMkLst>
        </pc:spChg>
        <pc:grpChg chg="add mod">
          <ac:chgData name="Pavel Mirón" userId="S::pmiron2401@educantabria.es::d6491a69-6fd1-41d3-b8a0-956aed43d0ea" providerId="AD" clId="Web-{06C2FE69-9020-0E42-B7A7-752097C6D03A}" dt="2024-11-04T13:14:27.345" v="559" actId="1076"/>
          <ac:grpSpMkLst>
            <pc:docMk/>
            <pc:sldMk cId="679935125" sldId="277"/>
            <ac:grpSpMk id="31" creationId="{5D3AD4BE-1459-5586-B46C-9A3DC8175E0B}"/>
          </ac:grpSpMkLst>
        </pc:grpChg>
        <pc:picChg chg="add mod">
          <ac:chgData name="Pavel Mirón" userId="S::pmiron2401@educantabria.es::d6491a69-6fd1-41d3-b8a0-956aed43d0ea" providerId="AD" clId="Web-{06C2FE69-9020-0E42-B7A7-752097C6D03A}" dt="2024-11-04T13:16:02.270" v="568"/>
          <ac:picMkLst>
            <pc:docMk/>
            <pc:sldMk cId="679935125" sldId="277"/>
            <ac:picMk id="19" creationId="{3A9C307D-21EA-022A-E6D7-FE238F0A92F1}"/>
          </ac:picMkLst>
        </pc:picChg>
      </pc:sldChg>
      <pc:sldChg chg="addSp delSp modSp add replId modTransition">
        <pc:chgData name="Pavel Mirón" userId="S::pmiron2401@educantabria.es::d6491a69-6fd1-41d3-b8a0-956aed43d0ea" providerId="AD" clId="Web-{06C2FE69-9020-0E42-B7A7-752097C6D03A}" dt="2024-11-04T13:35:39.134" v="810"/>
        <pc:sldMkLst>
          <pc:docMk/>
          <pc:sldMk cId="924927732" sldId="278"/>
        </pc:sldMkLst>
        <pc:spChg chg="add del mod">
          <ac:chgData name="Pavel Mirón" userId="S::pmiron2401@educantabria.es::d6491a69-6fd1-41d3-b8a0-956aed43d0ea" providerId="AD" clId="Web-{06C2FE69-9020-0E42-B7A7-752097C6D03A}" dt="2024-11-04T13:21:14.732" v="664"/>
          <ac:spMkLst>
            <pc:docMk/>
            <pc:sldMk cId="924927732" sldId="278"/>
            <ac:spMk id="4" creationId="{EE1F4B1E-92A3-797D-CF17-F9FDBDCBD192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21:14.154" v="662"/>
          <ac:spMkLst>
            <pc:docMk/>
            <pc:sldMk cId="924927732" sldId="278"/>
            <ac:spMk id="13" creationId="{5670B9DC-91C1-484E-9617-115F58B33276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21:12.076" v="660"/>
          <ac:spMkLst>
            <pc:docMk/>
            <pc:sldMk cId="924927732" sldId="278"/>
            <ac:spMk id="14" creationId="{8DF2C4B4-174C-454D-BF16-0A9827001BA6}"/>
          </ac:spMkLst>
        </pc:spChg>
        <pc:spChg chg="add del mod">
          <ac:chgData name="Pavel Mirón" userId="S::pmiron2401@educantabria.es::d6491a69-6fd1-41d3-b8a0-956aed43d0ea" providerId="AD" clId="Web-{06C2FE69-9020-0E42-B7A7-752097C6D03A}" dt="2024-11-04T13:21:14.732" v="663"/>
          <ac:spMkLst>
            <pc:docMk/>
            <pc:sldMk cId="924927732" sldId="278"/>
            <ac:spMk id="16" creationId="{6D6172D2-B417-9071-FB0E-61672EE45121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23:49.050" v="705" actId="1076"/>
          <ac:spMkLst>
            <pc:docMk/>
            <pc:sldMk cId="924927732" sldId="278"/>
            <ac:spMk id="18" creationId="{21D19831-D5A3-9096-6C1E-D84961F288E4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26:27.726" v="715" actId="1076"/>
          <ac:spMkLst>
            <pc:docMk/>
            <pc:sldMk cId="924927732" sldId="278"/>
            <ac:spMk id="22" creationId="{68F81B50-4FE6-C0FB-A779-9F4D6477B1A3}"/>
          </ac:spMkLst>
        </pc:spChg>
        <pc:spChg chg="add mod">
          <ac:chgData name="Pavel Mirón" userId="S::pmiron2401@educantabria.es::d6491a69-6fd1-41d3-b8a0-956aed43d0ea" providerId="AD" clId="Web-{06C2FE69-9020-0E42-B7A7-752097C6D03A}" dt="2024-11-04T13:26:27.742" v="716" actId="1076"/>
          <ac:spMkLst>
            <pc:docMk/>
            <pc:sldMk cId="924927732" sldId="278"/>
            <ac:spMk id="24" creationId="{F2BB5B66-2BA7-312F-B4C9-4D842CFFD98C}"/>
          </ac:spMkLst>
        </pc:spChg>
        <pc:spChg chg="add del mod">
          <ac:chgData name="Pavel Mirón" userId="S::pmiron2401@educantabria.es::d6491a69-6fd1-41d3-b8a0-956aed43d0ea" providerId="AD" clId="Web-{06C2FE69-9020-0E42-B7A7-752097C6D03A}" dt="2024-11-04T13:26:22.789" v="712"/>
          <ac:spMkLst>
            <pc:docMk/>
            <pc:sldMk cId="924927732" sldId="278"/>
            <ac:spMk id="26" creationId="{83777432-2092-F7DB-3E5A-5AF47FE07ED3}"/>
          </ac:spMkLst>
        </pc:spChg>
        <pc:spChg chg="add del mod">
          <ac:chgData name="Pavel Mirón" userId="S::pmiron2401@educantabria.es::d6491a69-6fd1-41d3-b8a0-956aed43d0ea" providerId="AD" clId="Web-{06C2FE69-9020-0E42-B7A7-752097C6D03A}" dt="2024-11-04T13:26:24.586" v="713"/>
          <ac:spMkLst>
            <pc:docMk/>
            <pc:sldMk cId="924927732" sldId="278"/>
            <ac:spMk id="28" creationId="{2DF3FF1E-55DD-AF52-6642-B949A3C4D4D0}"/>
          </ac:spMkLst>
        </pc:spChg>
        <pc:picChg chg="del">
          <ac:chgData name="Pavel Mirón" userId="S::pmiron2401@educantabria.es::d6491a69-6fd1-41d3-b8a0-956aed43d0ea" providerId="AD" clId="Web-{06C2FE69-9020-0E42-B7A7-752097C6D03A}" dt="2024-11-04T13:21:10.654" v="657"/>
          <ac:picMkLst>
            <pc:docMk/>
            <pc:sldMk cId="924927732" sldId="278"/>
            <ac:picMk id="5" creationId="{3477BA88-24C3-4370-AA56-B4938AFF010A}"/>
          </ac:picMkLst>
        </pc:picChg>
        <pc:picChg chg="del">
          <ac:chgData name="Pavel Mirón" userId="S::pmiron2401@educantabria.es::d6491a69-6fd1-41d3-b8a0-956aed43d0ea" providerId="AD" clId="Web-{06C2FE69-9020-0E42-B7A7-752097C6D03A}" dt="2024-11-04T13:21:12.092" v="661"/>
          <ac:picMkLst>
            <pc:docMk/>
            <pc:sldMk cId="924927732" sldId="278"/>
            <ac:picMk id="6" creationId="{7D7E1A5B-A2F1-40EC-8F26-C60AFE4E9E33}"/>
          </ac:picMkLst>
        </pc:picChg>
        <pc:picChg chg="del">
          <ac:chgData name="Pavel Mirón" userId="S::pmiron2401@educantabria.es::d6491a69-6fd1-41d3-b8a0-956aed43d0ea" providerId="AD" clId="Web-{06C2FE69-9020-0E42-B7A7-752097C6D03A}" dt="2024-11-04T13:21:11.951" v="658"/>
          <ac:picMkLst>
            <pc:docMk/>
            <pc:sldMk cId="924927732" sldId="278"/>
            <ac:picMk id="7" creationId="{CFD9871A-3E57-4226-8064-4117E9F44068}"/>
          </ac:picMkLst>
        </pc:picChg>
        <pc:picChg chg="del">
          <ac:chgData name="Pavel Mirón" userId="S::pmiron2401@educantabria.es::d6491a69-6fd1-41d3-b8a0-956aed43d0ea" providerId="AD" clId="Web-{06C2FE69-9020-0E42-B7A7-752097C6D03A}" dt="2024-11-04T13:21:12.076" v="659"/>
          <ac:picMkLst>
            <pc:docMk/>
            <pc:sldMk cId="924927732" sldId="278"/>
            <ac:picMk id="10" creationId="{9881303B-56B1-4213-9F71-11B927C6E00E}"/>
          </ac:picMkLst>
        </pc:picChg>
        <pc:picChg chg="add mod">
          <ac:chgData name="Pavel Mirón" userId="S::pmiron2401@educantabria.es::d6491a69-6fd1-41d3-b8a0-956aed43d0ea" providerId="AD" clId="Web-{06C2FE69-9020-0E42-B7A7-752097C6D03A}" dt="2024-11-04T13:26:53.727" v="717"/>
          <ac:picMkLst>
            <pc:docMk/>
            <pc:sldMk cId="924927732" sldId="278"/>
            <ac:picMk id="20" creationId="{0DA61049-6F4A-C351-6969-1BA473312E9A}"/>
          </ac:picMkLst>
        </pc:picChg>
      </pc:sldChg>
      <pc:sldChg chg="addSp delSp modSp add replId modTransition">
        <pc:chgData name="Pavel Mirón" userId="S::pmiron2401@educantabria.es::d6491a69-6fd1-41d3-b8a0-956aed43d0ea" providerId="AD" clId="Web-{06C2FE69-9020-0E42-B7A7-752097C6D03A}" dt="2024-11-04T13:35:19.087" v="807"/>
        <pc:sldMkLst>
          <pc:docMk/>
          <pc:sldMk cId="2345983073" sldId="279"/>
        </pc:sldMkLst>
        <pc:spChg chg="del">
          <ac:chgData name="Pavel Mirón" userId="S::pmiron2401@educantabria.es::d6491a69-6fd1-41d3-b8a0-956aed43d0ea" providerId="AD" clId="Web-{06C2FE69-9020-0E42-B7A7-752097C6D03A}" dt="2024-11-04T13:28:32.621" v="722"/>
          <ac:spMkLst>
            <pc:docMk/>
            <pc:sldMk cId="2345983073" sldId="279"/>
            <ac:spMk id="297" creationId="{37F55C17-F6B7-4A59-A879-A7540DE881C2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28:32.621" v="721"/>
          <ac:spMkLst>
            <pc:docMk/>
            <pc:sldMk cId="2345983073" sldId="279"/>
            <ac:spMk id="299" creationId="{45DB8870-34F3-4955-A00A-43295404D084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28:32.621" v="720"/>
          <ac:spMkLst>
            <pc:docMk/>
            <pc:sldMk cId="2345983073" sldId="279"/>
            <ac:spMk id="300" creationId="{B7954DE7-3816-4715-A36A-42162F3F2768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28:32.621" v="719"/>
          <ac:spMkLst>
            <pc:docMk/>
            <pc:sldMk cId="2345983073" sldId="279"/>
            <ac:spMk id="303" creationId="{1BCFD147-D531-43AF-8A43-313743D050C8}"/>
          </ac:spMkLst>
        </pc:spChg>
        <pc:grpChg chg="del">
          <ac:chgData name="Pavel Mirón" userId="S::pmiron2401@educantabria.es::d6491a69-6fd1-41d3-b8a0-956aed43d0ea" providerId="AD" clId="Web-{06C2FE69-9020-0E42-B7A7-752097C6D03A}" dt="2024-11-04T13:28:32.621" v="723"/>
          <ac:grpSpMkLst>
            <pc:docMk/>
            <pc:sldMk cId="2345983073" sldId="279"/>
            <ac:grpSpMk id="298" creationId="{7D513885-1FD4-490A-9F2A-A32FB9A3C3BB}"/>
          </ac:grpSpMkLst>
        </pc:grpChg>
        <pc:picChg chg="add mod ord">
          <ac:chgData name="Pavel Mirón" userId="S::pmiron2401@educantabria.es::d6491a69-6fd1-41d3-b8a0-956aed43d0ea" providerId="AD" clId="Web-{06C2FE69-9020-0E42-B7A7-752097C6D03A}" dt="2024-11-04T13:29:22.419" v="735" actId="1076"/>
          <ac:picMkLst>
            <pc:docMk/>
            <pc:sldMk cId="2345983073" sldId="279"/>
            <ac:picMk id="3" creationId="{2C9B1D3B-3359-5F9B-2E06-100A8B4B7BF0}"/>
          </ac:picMkLst>
        </pc:picChg>
      </pc:sldChg>
      <pc:sldChg chg="add del replId">
        <pc:chgData name="Pavel Mirón" userId="S::pmiron2401@educantabria.es::d6491a69-6fd1-41d3-b8a0-956aed43d0ea" providerId="AD" clId="Web-{06C2FE69-9020-0E42-B7A7-752097C6D03A}" dt="2024-11-04T13:28:38.684" v="725"/>
        <pc:sldMkLst>
          <pc:docMk/>
          <pc:sldMk cId="1810927165" sldId="280"/>
        </pc:sldMkLst>
      </pc:sldChg>
      <pc:sldChg chg="addSp delSp modSp add replId modTransition">
        <pc:chgData name="Pavel Mirón" userId="S::pmiron2401@educantabria.es::d6491a69-6fd1-41d3-b8a0-956aed43d0ea" providerId="AD" clId="Web-{06C2FE69-9020-0E42-B7A7-752097C6D03A}" dt="2024-11-04T13:35:43.103" v="811"/>
        <pc:sldMkLst>
          <pc:docMk/>
          <pc:sldMk cId="2679034980" sldId="280"/>
        </pc:sldMkLst>
        <pc:spChg chg="del">
          <ac:chgData name="Pavel Mirón" userId="S::pmiron2401@educantabria.es::d6491a69-6fd1-41d3-b8a0-956aed43d0ea" providerId="AD" clId="Web-{06C2FE69-9020-0E42-B7A7-752097C6D03A}" dt="2024-11-04T13:30:01.264" v="738"/>
          <ac:spMkLst>
            <pc:docMk/>
            <pc:sldMk cId="2679034980" sldId="280"/>
            <ac:spMk id="8" creationId="{C910662B-25E3-4D7B-9588-DFA5BC9F153E}"/>
          </ac:spMkLst>
        </pc:spChg>
        <pc:spChg chg="del">
          <ac:chgData name="Pavel Mirón" userId="S::pmiron2401@educantabria.es::d6491a69-6fd1-41d3-b8a0-956aed43d0ea" providerId="AD" clId="Web-{06C2FE69-9020-0E42-B7A7-752097C6D03A}" dt="2024-11-04T13:30:01.264" v="737"/>
          <ac:spMkLst>
            <pc:docMk/>
            <pc:sldMk cId="2679034980" sldId="280"/>
            <ac:spMk id="9" creationId="{2E4A05CA-4E55-43FB-8F51-BDD5AE05D191}"/>
          </ac:spMkLst>
        </pc:spChg>
        <pc:graphicFrameChg chg="del">
          <ac:chgData name="Pavel Mirón" userId="S::pmiron2401@educantabria.es::d6491a69-6fd1-41d3-b8a0-956aed43d0ea" providerId="AD" clId="Web-{06C2FE69-9020-0E42-B7A7-752097C6D03A}" dt="2024-11-04T13:30:01.264" v="740"/>
          <ac:graphicFrameMkLst>
            <pc:docMk/>
            <pc:sldMk cId="2679034980" sldId="280"/>
            <ac:graphicFrameMk id="6" creationId="{1073E306-CDA6-4DE1-8E1C-DEEAA927C0AD}"/>
          </ac:graphicFrameMkLst>
        </pc:graphicFrameChg>
        <pc:graphicFrameChg chg="del">
          <ac:chgData name="Pavel Mirón" userId="S::pmiron2401@educantabria.es::d6491a69-6fd1-41d3-b8a0-956aed43d0ea" providerId="AD" clId="Web-{06C2FE69-9020-0E42-B7A7-752097C6D03A}" dt="2024-11-04T13:30:01.264" v="739"/>
          <ac:graphicFrameMkLst>
            <pc:docMk/>
            <pc:sldMk cId="2679034980" sldId="280"/>
            <ac:graphicFrameMk id="7" creationId="{F774A8AF-7AF0-450F-8692-8CD978C8A37E}"/>
          </ac:graphicFrameMkLst>
        </pc:graphicFrameChg>
        <pc:picChg chg="add mod ord">
          <ac:chgData name="Pavel Mirón" userId="S::pmiron2401@educantabria.es::d6491a69-6fd1-41d3-b8a0-956aed43d0ea" providerId="AD" clId="Web-{06C2FE69-9020-0E42-B7A7-752097C6D03A}" dt="2024-11-04T13:32:44.738" v="757" actId="1076"/>
          <ac:picMkLst>
            <pc:docMk/>
            <pc:sldMk cId="2679034980" sldId="280"/>
            <ac:picMk id="2" creationId="{3A49E0D5-AAF8-3FC3-CC19-BCC001BE8233}"/>
          </ac:picMkLst>
        </pc:picChg>
      </pc:sldChg>
      <pc:sldMasterChg chg="modTransition modSldLayout">
        <pc:chgData name="Pavel Mirón" userId="S::pmiron2401@educantabria.es::d6491a69-6fd1-41d3-b8a0-956aed43d0ea" providerId="AD" clId="Web-{06C2FE69-9020-0E42-B7A7-752097C6D03A}" dt="2024-11-04T13:35:19.087" v="807"/>
        <pc:sldMasterMkLst>
          <pc:docMk/>
          <pc:sldMasterMk cId="1633825050" sldId="2147483648"/>
        </pc:sldMasterMkLst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2712756096" sldId="2147483649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3173447890" sldId="2147483650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2166063907" sldId="2147483651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4143889539" sldId="2147483652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1192180808" sldId="2147483653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1366855272" sldId="2147483654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3531510013" sldId="2147483655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2406610725" sldId="2147483656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3884219376" sldId="2147483657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4139877753" sldId="2147483658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2604882432" sldId="2147483659"/>
          </pc:sldLayoutMkLst>
        </pc:sldLayoutChg>
        <pc:sldLayoutChg chg="modTransition">
          <pc:chgData name="Pavel Mirón" userId="S::pmiron2401@educantabria.es::d6491a69-6fd1-41d3-b8a0-956aed43d0ea" providerId="AD" clId="Web-{06C2FE69-9020-0E42-B7A7-752097C6D03A}" dt="2024-11-04T13:35:19.087" v="807"/>
          <pc:sldLayoutMkLst>
            <pc:docMk/>
            <pc:sldMasterMk cId="1633825050" sldId="2147483648"/>
            <pc:sldLayoutMk cId="3265771717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960CAF-861B-4DA5-991A-1546B2B4F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3299" y="1095375"/>
            <a:ext cx="3590925" cy="4667250"/>
          </a:xfrm>
          <a:custGeom>
            <a:avLst/>
            <a:gdLst>
              <a:gd name="connsiteX0" fmla="*/ 312734 w 3590925"/>
              <a:gd name="connsiteY0" fmla="*/ 0 h 4667250"/>
              <a:gd name="connsiteX1" fmla="*/ 3278191 w 3590925"/>
              <a:gd name="connsiteY1" fmla="*/ 0 h 4667250"/>
              <a:gd name="connsiteX2" fmla="*/ 3590925 w 3590925"/>
              <a:gd name="connsiteY2" fmla="*/ 312734 h 4667250"/>
              <a:gd name="connsiteX3" fmla="*/ 3590925 w 3590925"/>
              <a:gd name="connsiteY3" fmla="*/ 4354516 h 4667250"/>
              <a:gd name="connsiteX4" fmla="*/ 3278191 w 3590925"/>
              <a:gd name="connsiteY4" fmla="*/ 4667250 h 4667250"/>
              <a:gd name="connsiteX5" fmla="*/ 312734 w 3590925"/>
              <a:gd name="connsiteY5" fmla="*/ 4667250 h 4667250"/>
              <a:gd name="connsiteX6" fmla="*/ 0 w 3590925"/>
              <a:gd name="connsiteY6" fmla="*/ 4354516 h 4667250"/>
              <a:gd name="connsiteX7" fmla="*/ 0 w 3590925"/>
              <a:gd name="connsiteY7" fmla="*/ 312734 h 4667250"/>
              <a:gd name="connsiteX8" fmla="*/ 312734 w 3590925"/>
              <a:gd name="connsiteY8" fmla="*/ 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0925" h="4667250">
                <a:moveTo>
                  <a:pt x="312734" y="0"/>
                </a:moveTo>
                <a:lnTo>
                  <a:pt x="3278191" y="0"/>
                </a:lnTo>
                <a:cubicBezTo>
                  <a:pt x="3450909" y="0"/>
                  <a:pt x="3590925" y="140016"/>
                  <a:pt x="3590925" y="312734"/>
                </a:cubicBezTo>
                <a:lnTo>
                  <a:pt x="3590925" y="4354516"/>
                </a:lnTo>
                <a:cubicBezTo>
                  <a:pt x="3590925" y="4527234"/>
                  <a:pt x="3450909" y="4667250"/>
                  <a:pt x="3278191" y="4667250"/>
                </a:cubicBezTo>
                <a:lnTo>
                  <a:pt x="312734" y="4667250"/>
                </a:lnTo>
                <a:cubicBezTo>
                  <a:pt x="140016" y="4667250"/>
                  <a:pt x="0" y="4527234"/>
                  <a:pt x="0" y="4354516"/>
                </a:cubicBezTo>
                <a:lnTo>
                  <a:pt x="0" y="312734"/>
                </a:lnTo>
                <a:cubicBezTo>
                  <a:pt x="0" y="140016"/>
                  <a:pt x="140016" y="0"/>
                  <a:pt x="3127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5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6A83-9487-4EB6-8CB2-AD4C3EF5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8ED3-0025-4F7A-9267-31DD264D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6656-4618-462B-BCB7-04789B8C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7F2F-AABE-4892-8D4C-C67BF5CA2C98}" type="datetimeFigureOut">
              <a:rPr lang="en-GB" smtClean="0"/>
              <a:t>04/11/2024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6534-FB55-49CF-A2B6-E8530822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0703-50BB-4E5C-A126-DEF6F81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3F60-ACF9-4F7B-8317-B93A3EF1278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77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7F81A14-FB9F-46B7-B6FB-EA02364F7C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9025" y="1937268"/>
            <a:ext cx="5206611" cy="3349690"/>
          </a:xfrm>
          <a:custGeom>
            <a:avLst/>
            <a:gdLst>
              <a:gd name="connsiteX0" fmla="*/ 139180 w 5206611"/>
              <a:gd name="connsiteY0" fmla="*/ 0 h 3349690"/>
              <a:gd name="connsiteX1" fmla="*/ 5067431 w 5206611"/>
              <a:gd name="connsiteY1" fmla="*/ 0 h 3349690"/>
              <a:gd name="connsiteX2" fmla="*/ 5206611 w 5206611"/>
              <a:gd name="connsiteY2" fmla="*/ 139180 h 3349690"/>
              <a:gd name="connsiteX3" fmla="*/ 5206611 w 5206611"/>
              <a:gd name="connsiteY3" fmla="*/ 3210510 h 3349690"/>
              <a:gd name="connsiteX4" fmla="*/ 5067431 w 5206611"/>
              <a:gd name="connsiteY4" fmla="*/ 3349690 h 3349690"/>
              <a:gd name="connsiteX5" fmla="*/ 139180 w 5206611"/>
              <a:gd name="connsiteY5" fmla="*/ 3349690 h 3349690"/>
              <a:gd name="connsiteX6" fmla="*/ 0 w 5206611"/>
              <a:gd name="connsiteY6" fmla="*/ 3210510 h 3349690"/>
              <a:gd name="connsiteX7" fmla="*/ 0 w 5206611"/>
              <a:gd name="connsiteY7" fmla="*/ 139180 h 3349690"/>
              <a:gd name="connsiteX8" fmla="*/ 139180 w 5206611"/>
              <a:gd name="connsiteY8" fmla="*/ 0 h 33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6611" h="3349690">
                <a:moveTo>
                  <a:pt x="139180" y="0"/>
                </a:moveTo>
                <a:lnTo>
                  <a:pt x="5067431" y="0"/>
                </a:lnTo>
                <a:cubicBezTo>
                  <a:pt x="5144298" y="0"/>
                  <a:pt x="5206611" y="62313"/>
                  <a:pt x="5206611" y="139180"/>
                </a:cubicBezTo>
                <a:lnTo>
                  <a:pt x="5206611" y="3210510"/>
                </a:lnTo>
                <a:cubicBezTo>
                  <a:pt x="5206611" y="3287377"/>
                  <a:pt x="5144298" y="3349690"/>
                  <a:pt x="5067431" y="3349690"/>
                </a:cubicBezTo>
                <a:lnTo>
                  <a:pt x="139180" y="3349690"/>
                </a:lnTo>
                <a:cubicBezTo>
                  <a:pt x="62313" y="3349690"/>
                  <a:pt x="0" y="3287377"/>
                  <a:pt x="0" y="3210510"/>
                </a:cubicBezTo>
                <a:lnTo>
                  <a:pt x="0" y="139180"/>
                </a:lnTo>
                <a:cubicBezTo>
                  <a:pt x="0" y="62313"/>
                  <a:pt x="62313" y="0"/>
                  <a:pt x="1391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FE1E317-8122-4D45-8E3E-80072EC743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160" y="2620011"/>
            <a:ext cx="1427728" cy="2933647"/>
          </a:xfrm>
          <a:custGeom>
            <a:avLst/>
            <a:gdLst>
              <a:gd name="connsiteX0" fmla="*/ 187889 w 1427728"/>
              <a:gd name="connsiteY0" fmla="*/ 0 h 2933647"/>
              <a:gd name="connsiteX1" fmla="*/ 1239839 w 1427728"/>
              <a:gd name="connsiteY1" fmla="*/ 0 h 2933647"/>
              <a:gd name="connsiteX2" fmla="*/ 1427728 w 1427728"/>
              <a:gd name="connsiteY2" fmla="*/ 187889 h 2933647"/>
              <a:gd name="connsiteX3" fmla="*/ 1427728 w 1427728"/>
              <a:gd name="connsiteY3" fmla="*/ 2745758 h 2933647"/>
              <a:gd name="connsiteX4" fmla="*/ 1239839 w 1427728"/>
              <a:gd name="connsiteY4" fmla="*/ 2933647 h 2933647"/>
              <a:gd name="connsiteX5" fmla="*/ 187889 w 1427728"/>
              <a:gd name="connsiteY5" fmla="*/ 2933647 h 2933647"/>
              <a:gd name="connsiteX6" fmla="*/ 0 w 1427728"/>
              <a:gd name="connsiteY6" fmla="*/ 2745758 h 2933647"/>
              <a:gd name="connsiteX7" fmla="*/ 0 w 1427728"/>
              <a:gd name="connsiteY7" fmla="*/ 187889 h 2933647"/>
              <a:gd name="connsiteX8" fmla="*/ 187889 w 1427728"/>
              <a:gd name="connsiteY8" fmla="*/ 0 h 293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728" h="2933647">
                <a:moveTo>
                  <a:pt x="187889" y="0"/>
                </a:moveTo>
                <a:lnTo>
                  <a:pt x="1239839" y="0"/>
                </a:lnTo>
                <a:cubicBezTo>
                  <a:pt x="1343607" y="0"/>
                  <a:pt x="1427728" y="84121"/>
                  <a:pt x="1427728" y="187889"/>
                </a:cubicBezTo>
                <a:lnTo>
                  <a:pt x="1427728" y="2745758"/>
                </a:lnTo>
                <a:cubicBezTo>
                  <a:pt x="1427728" y="2849526"/>
                  <a:pt x="1343607" y="2933647"/>
                  <a:pt x="1239839" y="2933647"/>
                </a:cubicBezTo>
                <a:lnTo>
                  <a:pt x="187889" y="2933647"/>
                </a:lnTo>
                <a:cubicBezTo>
                  <a:pt x="84121" y="2933647"/>
                  <a:pt x="0" y="2849526"/>
                  <a:pt x="0" y="2745758"/>
                </a:cubicBezTo>
                <a:lnTo>
                  <a:pt x="0" y="187889"/>
                </a:lnTo>
                <a:cubicBezTo>
                  <a:pt x="0" y="84121"/>
                  <a:pt x="84121" y="0"/>
                  <a:pt x="1878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44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354F-2012-4029-9730-271EC363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C55F-E642-46A2-AC21-9964AA55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242C-FDCE-4D21-B817-E558F468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95A9-FA22-4C81-9F51-1591A444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0D58-B8D1-4908-83F2-66FB7408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B33-A575-4453-ACC3-2C4206C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3D68-175E-4CFA-9324-7BDA938E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0B8E-D15F-4A4A-87C6-8D0E2595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8E0E-8AC4-4768-BFEC-32AB2E0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D9A2-F0AC-49B7-A2EE-E8461BD2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028-707D-46D3-8CC3-5FDB72F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E4E-C111-42F9-8BB6-746E32D5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35DA-7523-4CFF-9DFC-8E4E2619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3EAE-EB02-4501-9EE5-3BC1AF0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8CF6-4F3B-4542-92C8-25C00656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17DC-0C6D-48B9-81EF-3D00E6BF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C24F4-66DE-48A8-9D49-40DA37F6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6F18-AD73-4E71-AF9B-3AB91B7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DC409-F581-4FA3-8470-49C1CF2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59F-D94F-4A3D-A24D-40E998CA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C73D-5419-44B5-AA21-49796EA7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27FCA-52C9-41C4-8066-ED3083E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3430-DE59-4BE6-9095-A839C07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BF92-7A7C-4058-BB24-D42AFCB8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E9ABA-2B03-4C5B-9270-EC42625F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1FDB-556A-4B27-A9A9-18EAB9D1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1FEF1F-3765-4DD6-BD6D-7D2DE9C59DF4}"/>
              </a:ext>
            </a:extLst>
          </p:cNvPr>
          <p:cNvSpPr/>
          <p:nvPr/>
        </p:nvSpPr>
        <p:spPr>
          <a:xfrm rot="5400000">
            <a:off x="9878829" y="3215937"/>
            <a:ext cx="3316690" cy="4835022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30CDF02D-CAE1-425F-B0D5-8BB3AD1C0C50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834BA1D4-0C72-474A-83FF-2D1B207A407E}"/>
              </a:ext>
            </a:extLst>
          </p:cNvPr>
          <p:cNvSpPr/>
          <p:nvPr/>
        </p:nvSpPr>
        <p:spPr>
          <a:xfrm rot="2476041">
            <a:off x="-1505993" y="-2254131"/>
            <a:ext cx="4024137" cy="7105531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Graphic 4">
            <a:extLst>
              <a:ext uri="{FF2B5EF4-FFF2-40B4-BE49-F238E27FC236}">
                <a16:creationId xmlns:a16="http://schemas.microsoft.com/office/drawing/2014/main" id="{8C23666D-AA0B-4055-B6D1-F271DD034ADC}"/>
              </a:ext>
            </a:extLst>
          </p:cNvPr>
          <p:cNvSpPr/>
          <p:nvPr/>
        </p:nvSpPr>
        <p:spPr>
          <a:xfrm rot="3140551">
            <a:off x="-2192543" y="-2808187"/>
            <a:ext cx="4024137" cy="7105531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2DD0B8-1BD4-48CA-8863-8067FDD9A41A}"/>
              </a:ext>
            </a:extLst>
          </p:cNvPr>
          <p:cNvGrpSpPr/>
          <p:nvPr/>
        </p:nvGrpSpPr>
        <p:grpSpPr>
          <a:xfrm>
            <a:off x="3999076" y="2877426"/>
            <a:ext cx="4193777" cy="1629333"/>
            <a:chOff x="4008257" y="2544510"/>
            <a:chExt cx="4193777" cy="162933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9BD28D-55F8-486A-9F93-D3268DEDBC31}"/>
                </a:ext>
              </a:extLst>
            </p:cNvPr>
            <p:cNvSpPr txBox="1"/>
            <p:nvPr/>
          </p:nvSpPr>
          <p:spPr>
            <a:xfrm>
              <a:off x="4008257" y="2544510"/>
              <a:ext cx="419377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8800" dirty="0">
                  <a:latin typeface="Fira Sans Medium" panose="020B0603050000020004" pitchFamily="34" charset="0"/>
                </a:rPr>
                <a:t>amazon</a:t>
              </a:r>
              <a:endParaRPr lang="en-IN" sz="7200" dirty="0">
                <a:latin typeface="Fira Sans Medium" panose="020B06030500000200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DA832C-0B8E-44C3-8812-0B0115BD3728}"/>
                </a:ext>
              </a:extLst>
            </p:cNvPr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  <a:solidFill>
              <a:srgbClr val="FF99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72E5EF1-F411-425A-A90F-C84961599327}"/>
                  </a:ext>
                </a:extLst>
              </p:cNvPr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avLst/>
                <a:gdLst>
                  <a:gd name="connsiteX0" fmla="*/ 4569032 w 4609853"/>
                  <a:gd name="connsiteY0" fmla="*/ 413392 h 1039050"/>
                  <a:gd name="connsiteX1" fmla="*/ 2522490 w 4609853"/>
                  <a:gd name="connsiteY1" fmla="*/ 1039051 h 1039050"/>
                  <a:gd name="connsiteX2" fmla="*/ 22339 w 4609853"/>
                  <a:gd name="connsiteY2" fmla="*/ 85017 h 1039050"/>
                  <a:gd name="connsiteX3" fmla="*/ 79146 w 4609853"/>
                  <a:gd name="connsiteY3" fmla="*/ 10798 h 1039050"/>
                  <a:gd name="connsiteX4" fmla="*/ 2580535 w 4609853"/>
                  <a:gd name="connsiteY4" fmla="*/ 674186 h 1039050"/>
                  <a:gd name="connsiteX5" fmla="*/ 4488602 w 4609853"/>
                  <a:gd name="connsiteY5" fmla="*/ 284033 h 1039050"/>
                  <a:gd name="connsiteX6" fmla="*/ 4569032 w 4609853"/>
                  <a:gd name="connsiteY6" fmla="*/ 413392 h 10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09853" h="1039050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36A53D7-29B1-45C8-9FA1-87C9D13A5BE1}"/>
                  </a:ext>
                </a:extLst>
              </p:cNvPr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avLst/>
                <a:gdLst>
                  <a:gd name="connsiteX0" fmla="*/ 691963 w 947553"/>
                  <a:gd name="connsiteY0" fmla="*/ 249669 h 933254"/>
                  <a:gd name="connsiteX1" fmla="*/ 45996 w 947553"/>
                  <a:gd name="connsiteY1" fmla="*/ 228114 h 933254"/>
                  <a:gd name="connsiteX2" fmla="*/ 32309 w 947553"/>
                  <a:gd name="connsiteY2" fmla="*/ 153476 h 933254"/>
                  <a:gd name="connsiteX3" fmla="*/ 928297 w 947553"/>
                  <a:gd name="connsiteY3" fmla="*/ 69723 h 933254"/>
                  <a:gd name="connsiteX4" fmla="*/ 615258 w 947553"/>
                  <a:gd name="connsiteY4" fmla="*/ 913476 h 933254"/>
                  <a:gd name="connsiteX5" fmla="*/ 546430 w 947553"/>
                  <a:gd name="connsiteY5" fmla="*/ 880719 h 933254"/>
                  <a:gd name="connsiteX6" fmla="*/ 691963 w 947553"/>
                  <a:gd name="connsiteY6" fmla="*/ 249669 h 933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553" h="933254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5" name="Graphic 11">
            <a:extLst>
              <a:ext uri="{FF2B5EF4-FFF2-40B4-BE49-F238E27FC236}">
                <a16:creationId xmlns:a16="http://schemas.microsoft.com/office/drawing/2014/main" id="{22B03510-4CF1-46CA-BE80-1E37CD0837F6}"/>
              </a:ext>
            </a:extLst>
          </p:cNvPr>
          <p:cNvSpPr/>
          <p:nvPr/>
        </p:nvSpPr>
        <p:spPr>
          <a:xfrm rot="8901965">
            <a:off x="2258794" y="555042"/>
            <a:ext cx="1370251" cy="1274286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4AD4ECA0-9333-998D-0F6C-ED960150E09E}"/>
              </a:ext>
            </a:extLst>
          </p:cNvPr>
          <p:cNvSpPr txBox="1"/>
          <p:nvPr/>
        </p:nvSpPr>
        <p:spPr>
          <a:xfrm>
            <a:off x="2466840" y="2592823"/>
            <a:ext cx="497224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800" dirty="0">
                <a:latin typeface="Fira Sans Medium"/>
              </a:rPr>
              <a:t>almacénamiento</a:t>
            </a:r>
            <a:endParaRPr lang="en-IN" sz="4800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5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1FEF1F-3765-4DD6-BD6D-7D2DE9C59DF4}"/>
              </a:ext>
            </a:extLst>
          </p:cNvPr>
          <p:cNvSpPr/>
          <p:nvPr/>
        </p:nvSpPr>
        <p:spPr>
          <a:xfrm rot="5400000">
            <a:off x="9878829" y="3215937"/>
            <a:ext cx="3316690" cy="4835022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BD28D-55F8-486A-9F93-D3268DEDBC31}"/>
              </a:ext>
            </a:extLst>
          </p:cNvPr>
          <p:cNvSpPr txBox="1"/>
          <p:nvPr/>
        </p:nvSpPr>
        <p:spPr>
          <a:xfrm>
            <a:off x="4189400" y="2767280"/>
            <a:ext cx="3831498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 sz="8000" dirty="0">
                <a:latin typeface="Fira Sans Medium"/>
              </a:rPr>
              <a:t>amazon</a:t>
            </a:r>
            <a:endParaRPr lang="en-IN" sz="6600" dirty="0">
              <a:latin typeface="Fira Sans Medium" panose="020B0603050000020004" pitchFamily="34" charset="0"/>
            </a:endParaRP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30CDF02D-CAE1-425F-B0D5-8BB3AD1C0C50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77F821-6945-4FB5-9887-69FB75DABC89}"/>
              </a:ext>
            </a:extLst>
          </p:cNvPr>
          <p:cNvGrpSpPr/>
          <p:nvPr/>
        </p:nvGrpSpPr>
        <p:grpSpPr>
          <a:xfrm>
            <a:off x="-3681143" y="-2297674"/>
            <a:ext cx="7362285" cy="7105531"/>
            <a:chOff x="-2861483" y="-2254131"/>
            <a:chExt cx="7362285" cy="7105531"/>
          </a:xfrm>
        </p:grpSpPr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834BA1D4-0C72-474A-83FF-2D1B207A407E}"/>
                </a:ext>
              </a:extLst>
            </p:cNvPr>
            <p:cNvSpPr/>
            <p:nvPr/>
          </p:nvSpPr>
          <p:spPr>
            <a:xfrm rot="2476041">
              <a:off x="-634236" y="-2254131"/>
              <a:ext cx="4024137" cy="7105531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8C23666D-AA0B-4055-B6D1-F271DD034ADC}"/>
                </a:ext>
              </a:extLst>
            </p:cNvPr>
            <p:cNvSpPr/>
            <p:nvPr/>
          </p:nvSpPr>
          <p:spPr>
            <a:xfrm rot="3140551">
              <a:off x="-1320786" y="-2808187"/>
              <a:ext cx="4024137" cy="7105531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" name="Graphic 11">
              <a:extLst>
                <a:ext uri="{FF2B5EF4-FFF2-40B4-BE49-F238E27FC236}">
                  <a16:creationId xmlns:a16="http://schemas.microsoft.com/office/drawing/2014/main" id="{22B03510-4CF1-46CA-BE80-1E37CD0837F6}"/>
                </a:ext>
              </a:extLst>
            </p:cNvPr>
            <p:cNvSpPr/>
            <p:nvPr/>
          </p:nvSpPr>
          <p:spPr>
            <a:xfrm rot="8901965">
              <a:off x="3130551" y="555042"/>
              <a:ext cx="1370251" cy="1274286"/>
            </a:xfrm>
            <a:custGeom>
              <a:avLst/>
              <a:gdLst>
                <a:gd name="connsiteX0" fmla="*/ 1051454 w 1444799"/>
                <a:gd name="connsiteY0" fmla="*/ 206792 h 1343613"/>
                <a:gd name="connsiteX1" fmla="*/ 1253384 w 1444799"/>
                <a:gd name="connsiteY1" fmla="*/ 532548 h 1343613"/>
                <a:gd name="connsiteX2" fmla="*/ 1443884 w 1444799"/>
                <a:gd name="connsiteY2" fmla="*/ 904023 h 1343613"/>
                <a:gd name="connsiteX3" fmla="*/ 1145752 w 1444799"/>
                <a:gd name="connsiteY3" fmla="*/ 1165960 h 1343613"/>
                <a:gd name="connsiteX4" fmla="*/ 728556 w 1444799"/>
                <a:gd name="connsiteY4" fmla="*/ 1305025 h 1343613"/>
                <a:gd name="connsiteX5" fmla="*/ 267546 w 1444799"/>
                <a:gd name="connsiteY5" fmla="*/ 1305025 h 1343613"/>
                <a:gd name="connsiteX6" fmla="*/ 21801 w 1444799"/>
                <a:gd name="connsiteY6" fmla="*/ 912595 h 1343613"/>
                <a:gd name="connsiteX7" fmla="*/ 64664 w 1444799"/>
                <a:gd name="connsiteY7" fmla="*/ 463968 h 1343613"/>
                <a:gd name="connsiteX8" fmla="*/ 405659 w 1444799"/>
                <a:gd name="connsiteY8" fmla="*/ 187742 h 1343613"/>
                <a:gd name="connsiteX9" fmla="*/ 753321 w 1444799"/>
                <a:gd name="connsiteY9" fmla="*/ 100 h 1343613"/>
                <a:gd name="connsiteX10" fmla="*/ 1051454 w 1444799"/>
                <a:gd name="connsiteY10" fmla="*/ 206792 h 134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4799" h="1343613">
                  <a:moveTo>
                    <a:pt x="1051454" y="206792"/>
                  </a:moveTo>
                  <a:cubicBezTo>
                    <a:pt x="1128607" y="309663"/>
                    <a:pt x="1171469" y="411580"/>
                    <a:pt x="1253384" y="532548"/>
                  </a:cubicBezTo>
                  <a:cubicBezTo>
                    <a:pt x="1336252" y="652563"/>
                    <a:pt x="1457219" y="791628"/>
                    <a:pt x="1443884" y="904023"/>
                  </a:cubicBezTo>
                  <a:cubicBezTo>
                    <a:pt x="1430549" y="1016418"/>
                    <a:pt x="1282912" y="1102143"/>
                    <a:pt x="1145752" y="1165960"/>
                  </a:cubicBezTo>
                  <a:cubicBezTo>
                    <a:pt x="1008591" y="1228825"/>
                    <a:pt x="880956" y="1269783"/>
                    <a:pt x="728556" y="1305025"/>
                  </a:cubicBezTo>
                  <a:cubicBezTo>
                    <a:pt x="575204" y="1340268"/>
                    <a:pt x="397086" y="1370748"/>
                    <a:pt x="267546" y="1305025"/>
                  </a:cubicBezTo>
                  <a:cubicBezTo>
                    <a:pt x="138959" y="1239303"/>
                    <a:pt x="58949" y="1076425"/>
                    <a:pt x="21801" y="912595"/>
                  </a:cubicBezTo>
                  <a:cubicBezTo>
                    <a:pt x="-14394" y="748765"/>
                    <a:pt x="-8679" y="583030"/>
                    <a:pt x="64664" y="463968"/>
                  </a:cubicBezTo>
                  <a:cubicBezTo>
                    <a:pt x="138006" y="345858"/>
                    <a:pt x="278976" y="274420"/>
                    <a:pt x="405659" y="187742"/>
                  </a:cubicBezTo>
                  <a:cubicBezTo>
                    <a:pt x="531389" y="101065"/>
                    <a:pt x="642831" y="100"/>
                    <a:pt x="753321" y="100"/>
                  </a:cubicBezTo>
                  <a:cubicBezTo>
                    <a:pt x="864764" y="1052"/>
                    <a:pt x="974301" y="104875"/>
                    <a:pt x="1051454" y="206792"/>
                  </a:cubicBez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2F9731-B0FC-4706-9E67-202F61A914FF}"/>
              </a:ext>
            </a:extLst>
          </p:cNvPr>
          <p:cNvSpPr/>
          <p:nvPr/>
        </p:nvSpPr>
        <p:spPr>
          <a:xfrm>
            <a:off x="4636606" y="3867382"/>
            <a:ext cx="1971876" cy="368374"/>
          </a:xfrm>
          <a:custGeom>
            <a:avLst/>
            <a:gdLst>
              <a:gd name="connsiteX0" fmla="*/ 4569032 w 4609853"/>
              <a:gd name="connsiteY0" fmla="*/ 413392 h 1039050"/>
              <a:gd name="connsiteX1" fmla="*/ 2522490 w 4609853"/>
              <a:gd name="connsiteY1" fmla="*/ 1039051 h 1039050"/>
              <a:gd name="connsiteX2" fmla="*/ 22339 w 4609853"/>
              <a:gd name="connsiteY2" fmla="*/ 85017 h 1039050"/>
              <a:gd name="connsiteX3" fmla="*/ 79146 w 4609853"/>
              <a:gd name="connsiteY3" fmla="*/ 10798 h 1039050"/>
              <a:gd name="connsiteX4" fmla="*/ 2580535 w 4609853"/>
              <a:gd name="connsiteY4" fmla="*/ 674186 h 1039050"/>
              <a:gd name="connsiteX5" fmla="*/ 4488602 w 4609853"/>
              <a:gd name="connsiteY5" fmla="*/ 284033 h 1039050"/>
              <a:gd name="connsiteX6" fmla="*/ 4569032 w 4609853"/>
              <a:gd name="connsiteY6" fmla="*/ 413392 h 10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09853" h="1039050">
                <a:moveTo>
                  <a:pt x="4569032" y="413392"/>
                </a:moveTo>
                <a:cubicBezTo>
                  <a:pt x="4015524" y="821376"/>
                  <a:pt x="3213233" y="1039051"/>
                  <a:pt x="2522490" y="1039051"/>
                </a:cubicBezTo>
                <a:cubicBezTo>
                  <a:pt x="1553940" y="1039051"/>
                  <a:pt x="682003" y="680825"/>
                  <a:pt x="22339" y="85017"/>
                </a:cubicBezTo>
                <a:cubicBezTo>
                  <a:pt x="-29486" y="38164"/>
                  <a:pt x="16958" y="-25682"/>
                  <a:pt x="79146" y="10798"/>
                </a:cubicBezTo>
                <a:cubicBezTo>
                  <a:pt x="791045" y="425003"/>
                  <a:pt x="1671279" y="674186"/>
                  <a:pt x="2580535" y="674186"/>
                </a:cubicBezTo>
                <a:cubicBezTo>
                  <a:pt x="3193755" y="674186"/>
                  <a:pt x="3868334" y="547313"/>
                  <a:pt x="4488602" y="284033"/>
                </a:cubicBezTo>
                <a:cubicBezTo>
                  <a:pt x="4582300" y="244228"/>
                  <a:pt x="4660662" y="345393"/>
                  <a:pt x="4569032" y="413392"/>
                </a:cubicBezTo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3DC809-06A1-40CF-AA17-0E8089FE7962}"/>
              </a:ext>
            </a:extLst>
          </p:cNvPr>
          <p:cNvSpPr/>
          <p:nvPr/>
        </p:nvSpPr>
        <p:spPr>
          <a:xfrm>
            <a:off x="6393463" y="3832087"/>
            <a:ext cx="405318" cy="330866"/>
          </a:xfrm>
          <a:custGeom>
            <a:avLst/>
            <a:gdLst>
              <a:gd name="connsiteX0" fmla="*/ 691963 w 947553"/>
              <a:gd name="connsiteY0" fmla="*/ 249669 h 933254"/>
              <a:gd name="connsiteX1" fmla="*/ 45996 w 947553"/>
              <a:gd name="connsiteY1" fmla="*/ 228114 h 933254"/>
              <a:gd name="connsiteX2" fmla="*/ 32309 w 947553"/>
              <a:gd name="connsiteY2" fmla="*/ 153476 h 933254"/>
              <a:gd name="connsiteX3" fmla="*/ 928297 w 947553"/>
              <a:gd name="connsiteY3" fmla="*/ 69723 h 933254"/>
              <a:gd name="connsiteX4" fmla="*/ 615258 w 947553"/>
              <a:gd name="connsiteY4" fmla="*/ 913476 h 933254"/>
              <a:gd name="connsiteX5" fmla="*/ 546430 w 947553"/>
              <a:gd name="connsiteY5" fmla="*/ 880719 h 933254"/>
              <a:gd name="connsiteX6" fmla="*/ 691963 w 947553"/>
              <a:gd name="connsiteY6" fmla="*/ 249669 h 9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553" h="933254">
                <a:moveTo>
                  <a:pt x="691963" y="249669"/>
                </a:moveTo>
                <a:cubicBezTo>
                  <a:pt x="621477" y="159286"/>
                  <a:pt x="224275" y="206968"/>
                  <a:pt x="45996" y="228114"/>
                </a:cubicBezTo>
                <a:cubicBezTo>
                  <a:pt x="-8325" y="234743"/>
                  <a:pt x="-16612" y="187480"/>
                  <a:pt x="32309" y="153476"/>
                </a:cubicBezTo>
                <a:cubicBezTo>
                  <a:pt x="348663" y="-69171"/>
                  <a:pt x="867765" y="-4906"/>
                  <a:pt x="928297" y="69723"/>
                </a:cubicBezTo>
                <a:cubicBezTo>
                  <a:pt x="988828" y="144770"/>
                  <a:pt x="912543" y="665111"/>
                  <a:pt x="615258" y="913476"/>
                </a:cubicBezTo>
                <a:cubicBezTo>
                  <a:pt x="569652" y="951614"/>
                  <a:pt x="526123" y="931297"/>
                  <a:pt x="546430" y="880719"/>
                </a:cubicBezTo>
                <a:cubicBezTo>
                  <a:pt x="613191" y="714041"/>
                  <a:pt x="762866" y="340471"/>
                  <a:pt x="691963" y="249669"/>
                </a:cubicBezTo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9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9358E82-2085-4FDC-BB98-0AC776133192}"/>
              </a:ext>
            </a:extLst>
          </p:cNvPr>
          <p:cNvSpPr/>
          <p:nvPr/>
        </p:nvSpPr>
        <p:spPr>
          <a:xfrm>
            <a:off x="-266700" y="-3262994"/>
            <a:ext cx="12725400" cy="5687787"/>
          </a:xfrm>
          <a:prstGeom prst="ellipse">
            <a:avLst/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B0333-67C2-4114-8841-981615299F70}"/>
              </a:ext>
            </a:extLst>
          </p:cNvPr>
          <p:cNvGrpSpPr/>
          <p:nvPr/>
        </p:nvGrpSpPr>
        <p:grpSpPr>
          <a:xfrm>
            <a:off x="939830" y="1031216"/>
            <a:ext cx="10312340" cy="1826284"/>
            <a:chOff x="3311855" y="3736152"/>
            <a:chExt cx="4123771" cy="928902"/>
          </a:xfrm>
          <a:solidFill>
            <a:srgbClr val="FF9900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3B074F-AF3B-45D4-9277-1CA1BB0C11C6}"/>
                </a:ext>
              </a:extLst>
            </p:cNvPr>
            <p:cNvSpPr/>
            <p:nvPr/>
          </p:nvSpPr>
          <p:spPr>
            <a:xfrm>
              <a:off x="3311855" y="3817376"/>
              <a:ext cx="3760826" cy="847678"/>
            </a:xfrm>
            <a:custGeom>
              <a:avLst/>
              <a:gdLst>
                <a:gd name="connsiteX0" fmla="*/ 4569032 w 4609853"/>
                <a:gd name="connsiteY0" fmla="*/ 413392 h 1039050"/>
                <a:gd name="connsiteX1" fmla="*/ 2522490 w 4609853"/>
                <a:gd name="connsiteY1" fmla="*/ 1039051 h 1039050"/>
                <a:gd name="connsiteX2" fmla="*/ 22339 w 4609853"/>
                <a:gd name="connsiteY2" fmla="*/ 85017 h 1039050"/>
                <a:gd name="connsiteX3" fmla="*/ 79146 w 4609853"/>
                <a:gd name="connsiteY3" fmla="*/ 10798 h 1039050"/>
                <a:gd name="connsiteX4" fmla="*/ 2580535 w 4609853"/>
                <a:gd name="connsiteY4" fmla="*/ 674186 h 1039050"/>
                <a:gd name="connsiteX5" fmla="*/ 4488602 w 4609853"/>
                <a:gd name="connsiteY5" fmla="*/ 284033 h 1039050"/>
                <a:gd name="connsiteX6" fmla="*/ 4569032 w 4609853"/>
                <a:gd name="connsiteY6" fmla="*/ 413392 h 103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9853" h="1039050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209F1-7EAD-4F07-B776-7C23C809D52D}"/>
                </a:ext>
              </a:extLst>
            </p:cNvPr>
            <p:cNvSpPr/>
            <p:nvPr/>
          </p:nvSpPr>
          <p:spPr>
            <a:xfrm>
              <a:off x="6662590" y="3736152"/>
              <a:ext cx="773036" cy="761368"/>
            </a:xfrm>
            <a:custGeom>
              <a:avLst/>
              <a:gdLst>
                <a:gd name="connsiteX0" fmla="*/ 691963 w 947553"/>
                <a:gd name="connsiteY0" fmla="*/ 249669 h 933254"/>
                <a:gd name="connsiteX1" fmla="*/ 45996 w 947553"/>
                <a:gd name="connsiteY1" fmla="*/ 228114 h 933254"/>
                <a:gd name="connsiteX2" fmla="*/ 32309 w 947553"/>
                <a:gd name="connsiteY2" fmla="*/ 153476 h 933254"/>
                <a:gd name="connsiteX3" fmla="*/ 928297 w 947553"/>
                <a:gd name="connsiteY3" fmla="*/ 69723 h 933254"/>
                <a:gd name="connsiteX4" fmla="*/ 615258 w 947553"/>
                <a:gd name="connsiteY4" fmla="*/ 913476 h 933254"/>
                <a:gd name="connsiteX5" fmla="*/ 546430 w 947553"/>
                <a:gd name="connsiteY5" fmla="*/ 880719 h 933254"/>
                <a:gd name="connsiteX6" fmla="*/ 691963 w 947553"/>
                <a:gd name="connsiteY6" fmla="*/ 249669 h 93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553" h="933254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53E84F-9260-4622-8A3A-9672B61461A5}"/>
              </a:ext>
            </a:extLst>
          </p:cNvPr>
          <p:cNvSpPr txBox="1"/>
          <p:nvPr/>
        </p:nvSpPr>
        <p:spPr>
          <a:xfrm>
            <a:off x="910062" y="4161274"/>
            <a:ext cx="10380208" cy="14939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2400" dirty="0">
                <a:ea typeface="+mn-lt"/>
                <a:cs typeface="+mn-lt"/>
              </a:rPr>
              <a:t>Amazon, </a:t>
            </a:r>
            <a:r>
              <a:rPr lang="en-IN" sz="2400" dirty="0" err="1">
                <a:ea typeface="+mn-lt"/>
                <a:cs typeface="+mn-lt"/>
              </a:rPr>
              <a:t>en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su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empresa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donde</a:t>
            </a:r>
            <a:r>
              <a:rPr lang="en-IN" sz="2400" dirty="0">
                <a:ea typeface="+mn-lt"/>
                <a:cs typeface="+mn-lt"/>
              </a:rPr>
              <a:t> se </a:t>
            </a:r>
            <a:r>
              <a:rPr lang="en-IN" sz="2400" dirty="0" err="1">
                <a:ea typeface="+mn-lt"/>
                <a:cs typeface="+mn-lt"/>
              </a:rPr>
              <a:t>almacenan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todos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los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productos</a:t>
            </a:r>
            <a:r>
              <a:rPr lang="en-IN" sz="2400" dirty="0">
                <a:ea typeface="+mn-lt"/>
                <a:cs typeface="+mn-lt"/>
              </a:rPr>
              <a:t>, </a:t>
            </a:r>
            <a:r>
              <a:rPr lang="en-IN" sz="2400" dirty="0" err="1">
                <a:ea typeface="+mn-lt"/>
                <a:cs typeface="+mn-lt"/>
              </a:rPr>
              <a:t>tiene</a:t>
            </a:r>
            <a:r>
              <a:rPr lang="en-IN" sz="2400" dirty="0">
                <a:ea typeface="+mn-lt"/>
                <a:cs typeface="+mn-lt"/>
              </a:rPr>
              <a:t> un </a:t>
            </a:r>
            <a:r>
              <a:rPr lang="en-IN" sz="2400" dirty="0" err="1">
                <a:ea typeface="+mn-lt"/>
                <a:cs typeface="+mn-lt"/>
              </a:rPr>
              <a:t>sistema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muy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avanzado</a:t>
            </a:r>
            <a:r>
              <a:rPr lang="en-IN" sz="2400" dirty="0">
                <a:ea typeface="+mn-lt"/>
                <a:cs typeface="+mn-lt"/>
              </a:rPr>
              <a:t> de robots, drones y </a:t>
            </a:r>
            <a:r>
              <a:rPr lang="en-IN" sz="2400" dirty="0" err="1">
                <a:ea typeface="+mn-lt"/>
                <a:cs typeface="+mn-lt"/>
              </a:rPr>
              <a:t>otras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tecnologías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automatizadas</a:t>
            </a:r>
            <a:r>
              <a:rPr lang="en-IN" sz="2400" dirty="0">
                <a:ea typeface="+mn-lt"/>
                <a:cs typeface="+mn-lt"/>
              </a:rPr>
              <a:t>, que </a:t>
            </a:r>
            <a:r>
              <a:rPr lang="en-IN" sz="2400" dirty="0" err="1">
                <a:ea typeface="+mn-lt"/>
                <a:cs typeface="+mn-lt"/>
              </a:rPr>
              <a:t>hace</a:t>
            </a:r>
            <a:r>
              <a:rPr lang="en-IN" sz="2400" dirty="0">
                <a:ea typeface="+mn-lt"/>
                <a:cs typeface="+mn-lt"/>
              </a:rPr>
              <a:t> un </a:t>
            </a:r>
            <a:r>
              <a:rPr lang="en-IN" sz="2400" dirty="0" err="1">
                <a:ea typeface="+mn-lt"/>
                <a:cs typeface="+mn-lt"/>
              </a:rPr>
              <a:t>salto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muy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grande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en</a:t>
            </a:r>
            <a:r>
              <a:rPr lang="en-IN" sz="2400" dirty="0">
                <a:ea typeface="+mn-lt"/>
                <a:cs typeface="+mn-lt"/>
              </a:rPr>
              <a:t> </a:t>
            </a:r>
            <a:r>
              <a:rPr lang="en-IN" sz="2400" dirty="0" err="1">
                <a:ea typeface="+mn-lt"/>
                <a:cs typeface="+mn-lt"/>
              </a:rPr>
              <a:t>futuro</a:t>
            </a:r>
            <a:r>
              <a:rPr lang="en-IN" sz="2400" dirty="0">
                <a:ea typeface="+mn-lt"/>
                <a:cs typeface="+mn-lt"/>
              </a:rPr>
              <a:t>.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41164-6F2F-46B8-9C09-9326C6B95B16}"/>
              </a:ext>
            </a:extLst>
          </p:cNvPr>
          <p:cNvSpPr txBox="1"/>
          <p:nvPr/>
        </p:nvSpPr>
        <p:spPr>
          <a:xfrm>
            <a:off x="2633843" y="3124591"/>
            <a:ext cx="6932645" cy="828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4000" dirty="0">
                <a:latin typeface="Fira Sans Medium"/>
              </a:rPr>
              <a:t>En que </a:t>
            </a:r>
            <a:r>
              <a:rPr lang="en-IN" sz="4000" err="1">
                <a:latin typeface="Fira Sans Medium"/>
              </a:rPr>
              <a:t>consiste</a:t>
            </a:r>
            <a:r>
              <a:rPr lang="en-IN" sz="4000" dirty="0">
                <a:latin typeface="Fira Sans Medium"/>
              </a:rPr>
              <a:t> </a:t>
            </a:r>
            <a:r>
              <a:rPr lang="en-IN" sz="4000" err="1">
                <a:latin typeface="Fira Sans Medium"/>
              </a:rPr>
              <a:t>el</a:t>
            </a:r>
            <a:r>
              <a:rPr lang="en-IN" sz="4000" dirty="0">
                <a:latin typeface="Fira Sans Medium"/>
              </a:rPr>
              <a:t> </a:t>
            </a:r>
            <a:r>
              <a:rPr lang="en-IN" sz="4000" err="1">
                <a:latin typeface="Fira Sans Medium"/>
              </a:rPr>
              <a:t>negocio</a:t>
            </a:r>
            <a:endParaRPr lang="en-IN" sz="400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mazon Launches a Fully Autonomous Warehouse Robot">
            <a:extLst>
              <a:ext uri="{FF2B5EF4-FFF2-40B4-BE49-F238E27FC236}">
                <a16:creationId xmlns:a16="http://schemas.microsoft.com/office/drawing/2014/main" id="{5DCDDCB0-DC04-4D9A-AFBA-04C6E78805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488" r="29488"/>
          <a:stretch/>
        </p:blipFill>
        <p:spPr>
          <a:xfrm>
            <a:off x="7273687" y="469854"/>
            <a:ext cx="4330178" cy="5633966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0D8D3-3A57-4631-8427-8B7115FAEE7A}"/>
              </a:ext>
            </a:extLst>
          </p:cNvPr>
          <p:cNvSpPr/>
          <p:nvPr/>
        </p:nvSpPr>
        <p:spPr>
          <a:xfrm rot="2700000">
            <a:off x="7371523" y="-92990"/>
            <a:ext cx="400425" cy="1801254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542C89-8FC5-4E6E-B09F-1F6DDB6FEF54}"/>
              </a:ext>
            </a:extLst>
          </p:cNvPr>
          <p:cNvSpPr/>
          <p:nvPr/>
        </p:nvSpPr>
        <p:spPr>
          <a:xfrm rot="2700000">
            <a:off x="11071817" y="4832887"/>
            <a:ext cx="400425" cy="1801256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CD0DDA-5D2C-4EC9-9C5B-51BAF7200AFA}"/>
              </a:ext>
            </a:extLst>
          </p:cNvPr>
          <p:cNvSpPr/>
          <p:nvPr/>
        </p:nvSpPr>
        <p:spPr>
          <a:xfrm rot="5400000">
            <a:off x="5585750" y="4050910"/>
            <a:ext cx="1192231" cy="3590925"/>
          </a:xfrm>
          <a:prstGeom prst="roundRect">
            <a:avLst>
              <a:gd name="adj" fmla="val 19231"/>
            </a:avLst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AC882-EE8C-41E4-8ACB-AFC718BC0E0B}"/>
              </a:ext>
            </a:extLst>
          </p:cNvPr>
          <p:cNvSpPr txBox="1"/>
          <p:nvPr/>
        </p:nvSpPr>
        <p:spPr>
          <a:xfrm>
            <a:off x="4382619" y="5372611"/>
            <a:ext cx="3575744" cy="9494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2400" dirty="0">
                <a:solidFill>
                  <a:schemeClr val="bg1"/>
                </a:solidFill>
                <a:latin typeface="Fira Sans Medium"/>
              </a:rPr>
              <a:t>ROBOT DE ALMACENAMIENTO</a:t>
            </a:r>
            <a:endParaRPr lang="en-IN" sz="2400" dirty="0">
              <a:solidFill>
                <a:schemeClr val="bg1"/>
              </a:solidFill>
              <a:latin typeface="Fira Sans Medium" panose="020B06030500000200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2F3FD-31F1-4C82-930D-27CC1B593B02}"/>
              </a:ext>
            </a:extLst>
          </p:cNvPr>
          <p:cNvSpPr txBox="1"/>
          <p:nvPr/>
        </p:nvSpPr>
        <p:spPr>
          <a:xfrm>
            <a:off x="792469" y="874708"/>
            <a:ext cx="6130739" cy="43747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Base de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datos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debe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almacenar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información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sobre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>
                <a:solidFill>
                  <a:srgbClr val="FF9900"/>
                </a:solidFill>
                <a:ea typeface="+mn-lt"/>
                <a:cs typeface="+mn-lt"/>
              </a:rPr>
              <a:t>robots,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productos</a:t>
            </a:r>
            <a:r>
              <a:rPr lang="en-IN" sz="2400" dirty="0">
                <a:solidFill>
                  <a:srgbClr val="FF9900"/>
                </a:solidFill>
                <a:ea typeface="+mn-lt"/>
                <a:cs typeface="+mn-lt"/>
              </a:rPr>
              <a:t>,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estanterías</a:t>
            </a:r>
            <a:r>
              <a:rPr lang="en-IN" sz="2400" dirty="0">
                <a:solidFill>
                  <a:srgbClr val="FF99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inteligentes</a:t>
            </a:r>
            <a:r>
              <a:rPr lang="en-IN" sz="2400" b="0" i="0" dirty="0">
                <a:solidFill>
                  <a:srgbClr val="FF99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pedidos</a:t>
            </a:r>
            <a:r>
              <a:rPr lang="en-IN" sz="2400" b="0" i="0" dirty="0">
                <a:solidFill>
                  <a:srgbClr val="FF99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dirty="0">
                <a:solidFill>
                  <a:srgbClr val="FF9900"/>
                </a:solidFill>
                <a:ea typeface="+mn-lt"/>
                <a:cs typeface="+mn-lt"/>
              </a:rPr>
              <a:t>drones de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entrega</a:t>
            </a:r>
            <a:r>
              <a:rPr lang="en-IN" sz="2400" b="0" i="0" dirty="0">
                <a:solidFill>
                  <a:srgbClr val="FF99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dirty="0">
                <a:solidFill>
                  <a:srgbClr val="FF9900"/>
                </a:solidFill>
                <a:ea typeface="+mn-lt"/>
                <a:cs typeface="+mn-lt"/>
              </a:rPr>
              <a:t>personal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humano</a:t>
            </a:r>
            <a:r>
              <a:rPr lang="en-IN" sz="2400" dirty="0">
                <a:solidFill>
                  <a:srgbClr val="FF9900"/>
                </a:solidFill>
                <a:ea typeface="+mn-lt"/>
                <a:cs typeface="+mn-lt"/>
              </a:rPr>
              <a:t> y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módulos</a:t>
            </a:r>
            <a:r>
              <a:rPr lang="en-IN" sz="2400" dirty="0">
                <a:solidFill>
                  <a:srgbClr val="FF9900"/>
                </a:solidFill>
                <a:ea typeface="+mn-lt"/>
                <a:cs typeface="+mn-lt"/>
              </a:rPr>
              <a:t> de </a:t>
            </a:r>
            <a:r>
              <a:rPr lang="en-IN" sz="2400" err="1">
                <a:solidFill>
                  <a:srgbClr val="FF9900"/>
                </a:solidFill>
                <a:ea typeface="+mn-lt"/>
                <a:cs typeface="+mn-lt"/>
              </a:rPr>
              <a:t>energía</a:t>
            </a:r>
            <a:r>
              <a:rPr lang="en-IN" sz="2400" b="0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. 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El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funcionamiento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del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almacén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es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el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siguiente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: un robot de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almacenamiento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puede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transportar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varias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estanterías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con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productos</a:t>
            </a:r>
            <a:r>
              <a:rPr lang="en-IN" sz="2400" b="0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de la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misma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manera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una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estantería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puede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movida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diferentes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robots.</a:t>
            </a:r>
            <a:endParaRPr lang="es-ES" sz="2400">
              <a:cs typeface="Calibri"/>
            </a:endParaRPr>
          </a:p>
        </p:txBody>
      </p:sp>
      <p:sp>
        <p:nvSpPr>
          <p:cNvPr id="17" name="Graphic 4">
            <a:extLst>
              <a:ext uri="{FF2B5EF4-FFF2-40B4-BE49-F238E27FC236}">
                <a16:creationId xmlns:a16="http://schemas.microsoft.com/office/drawing/2014/main" id="{CD57E20B-33A1-4C5C-98F1-40B694DE3E8F}"/>
              </a:ext>
            </a:extLst>
          </p:cNvPr>
          <p:cNvSpPr/>
          <p:nvPr/>
        </p:nvSpPr>
        <p:spPr>
          <a:xfrm rot="2476041">
            <a:off x="-269976" y="-648288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ED30B1BB-52E2-4005-8F4B-EF9AF5569359}"/>
              </a:ext>
            </a:extLst>
          </p:cNvPr>
          <p:cNvSpPr/>
          <p:nvPr/>
        </p:nvSpPr>
        <p:spPr>
          <a:xfrm rot="15002268" flipH="1">
            <a:off x="31601" y="-1336044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4" name="Group 1">
            <a:extLst>
              <a:ext uri="{FF2B5EF4-FFF2-40B4-BE49-F238E27FC236}">
                <a16:creationId xmlns:a16="http://schemas.microsoft.com/office/drawing/2014/main" id="{0C37F655-E285-8EAE-C332-4C99C69098E6}"/>
              </a:ext>
            </a:extLst>
          </p:cNvPr>
          <p:cNvGrpSpPr/>
          <p:nvPr/>
        </p:nvGrpSpPr>
        <p:grpSpPr>
          <a:xfrm>
            <a:off x="245769" y="5855391"/>
            <a:ext cx="2010487" cy="726966"/>
            <a:chOff x="3940869" y="2544510"/>
            <a:chExt cx="4328561" cy="1629333"/>
          </a:xfrm>
        </p:grpSpPr>
        <p:sp>
          <p:nvSpPr>
            <p:cNvPr id="3" name="TextBox 23">
              <a:extLst>
                <a:ext uri="{FF2B5EF4-FFF2-40B4-BE49-F238E27FC236}">
                  <a16:creationId xmlns:a16="http://schemas.microsoft.com/office/drawing/2014/main" id="{B1ED49F1-017A-AC6B-342F-9A8CB2B522B9}"/>
                </a:ext>
              </a:extLst>
            </p:cNvPr>
            <p:cNvSpPr txBox="1"/>
            <p:nvPr/>
          </p:nvSpPr>
          <p:spPr>
            <a:xfrm>
              <a:off x="3940869" y="2544510"/>
              <a:ext cx="4328561" cy="158656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IN" sz="4000" dirty="0">
                  <a:latin typeface="Fira Sans Medium"/>
                </a:rPr>
                <a:t>amazon</a:t>
              </a:r>
            </a:p>
          </p:txBody>
        </p: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3F28021F-A873-B0C1-3309-4225E37025B7}"/>
                </a:ext>
              </a:extLst>
            </p:cNvPr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  <a:solidFill>
              <a:srgbClr val="FF9900"/>
            </a:solidFill>
          </p:grpSpPr>
          <p:sp>
            <p:nvSpPr>
              <p:cNvPr id="10" name="Freeform: Shape 8">
                <a:extLst>
                  <a:ext uri="{FF2B5EF4-FFF2-40B4-BE49-F238E27FC236}">
                    <a16:creationId xmlns:a16="http://schemas.microsoft.com/office/drawing/2014/main" id="{9A74E526-1810-D596-F151-FB0B2BF57E82}"/>
                  </a:ext>
                </a:extLst>
              </p:cNvPr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avLst/>
                <a:gdLst>
                  <a:gd name="connsiteX0" fmla="*/ 4569032 w 4609853"/>
                  <a:gd name="connsiteY0" fmla="*/ 413392 h 1039050"/>
                  <a:gd name="connsiteX1" fmla="*/ 2522490 w 4609853"/>
                  <a:gd name="connsiteY1" fmla="*/ 1039051 h 1039050"/>
                  <a:gd name="connsiteX2" fmla="*/ 22339 w 4609853"/>
                  <a:gd name="connsiteY2" fmla="*/ 85017 h 1039050"/>
                  <a:gd name="connsiteX3" fmla="*/ 79146 w 4609853"/>
                  <a:gd name="connsiteY3" fmla="*/ 10798 h 1039050"/>
                  <a:gd name="connsiteX4" fmla="*/ 2580535 w 4609853"/>
                  <a:gd name="connsiteY4" fmla="*/ 674186 h 1039050"/>
                  <a:gd name="connsiteX5" fmla="*/ 4488602 w 4609853"/>
                  <a:gd name="connsiteY5" fmla="*/ 284033 h 1039050"/>
                  <a:gd name="connsiteX6" fmla="*/ 4569032 w 4609853"/>
                  <a:gd name="connsiteY6" fmla="*/ 413392 h 10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09853" h="1039050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9">
                <a:extLst>
                  <a:ext uri="{FF2B5EF4-FFF2-40B4-BE49-F238E27FC236}">
                    <a16:creationId xmlns:a16="http://schemas.microsoft.com/office/drawing/2014/main" id="{D9DEA46F-0C4E-0BEE-D25B-C772BEE21B16}"/>
                  </a:ext>
                </a:extLst>
              </p:cNvPr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avLst/>
                <a:gdLst>
                  <a:gd name="connsiteX0" fmla="*/ 691963 w 947553"/>
                  <a:gd name="connsiteY0" fmla="*/ 249669 h 933254"/>
                  <a:gd name="connsiteX1" fmla="*/ 45996 w 947553"/>
                  <a:gd name="connsiteY1" fmla="*/ 228114 h 933254"/>
                  <a:gd name="connsiteX2" fmla="*/ 32309 w 947553"/>
                  <a:gd name="connsiteY2" fmla="*/ 153476 h 933254"/>
                  <a:gd name="connsiteX3" fmla="*/ 928297 w 947553"/>
                  <a:gd name="connsiteY3" fmla="*/ 69723 h 933254"/>
                  <a:gd name="connsiteX4" fmla="*/ 615258 w 947553"/>
                  <a:gd name="connsiteY4" fmla="*/ 913476 h 933254"/>
                  <a:gd name="connsiteX5" fmla="*/ 546430 w 947553"/>
                  <a:gd name="connsiteY5" fmla="*/ 880719 h 933254"/>
                  <a:gd name="connsiteX6" fmla="*/ 691963 w 947553"/>
                  <a:gd name="connsiteY6" fmla="*/ 249669 h 933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553" h="933254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8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arehouse robotics and their role in automation.">
            <a:extLst>
              <a:ext uri="{FF2B5EF4-FFF2-40B4-BE49-F238E27FC236}">
                <a16:creationId xmlns:a16="http://schemas.microsoft.com/office/drawing/2014/main" id="{5DCDDCB0-DC04-4D9A-AFBA-04C6E78805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5114" t="404" r="21705" b="-606"/>
          <a:stretch/>
        </p:blipFill>
        <p:spPr>
          <a:xfrm>
            <a:off x="7273687" y="469854"/>
            <a:ext cx="4321161" cy="5645353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0D8D3-3A57-4631-8427-8B7115FAEE7A}"/>
              </a:ext>
            </a:extLst>
          </p:cNvPr>
          <p:cNvSpPr/>
          <p:nvPr/>
        </p:nvSpPr>
        <p:spPr>
          <a:xfrm rot="2700000">
            <a:off x="7371523" y="-92990"/>
            <a:ext cx="400425" cy="1801254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542C89-8FC5-4E6E-B09F-1F6DDB6FEF54}"/>
              </a:ext>
            </a:extLst>
          </p:cNvPr>
          <p:cNvSpPr/>
          <p:nvPr/>
        </p:nvSpPr>
        <p:spPr>
          <a:xfrm rot="2700000">
            <a:off x="11071817" y="4832887"/>
            <a:ext cx="400425" cy="1801256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CD0DDA-5D2C-4EC9-9C5B-51BAF7200AFA}"/>
              </a:ext>
            </a:extLst>
          </p:cNvPr>
          <p:cNvSpPr/>
          <p:nvPr/>
        </p:nvSpPr>
        <p:spPr>
          <a:xfrm rot="5400000">
            <a:off x="5585750" y="4050910"/>
            <a:ext cx="1192231" cy="3590925"/>
          </a:xfrm>
          <a:prstGeom prst="roundRect">
            <a:avLst>
              <a:gd name="adj" fmla="val 19231"/>
            </a:avLst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AC882-EE8C-41E4-8ACB-AFC718BC0E0B}"/>
              </a:ext>
            </a:extLst>
          </p:cNvPr>
          <p:cNvSpPr txBox="1"/>
          <p:nvPr/>
        </p:nvSpPr>
        <p:spPr>
          <a:xfrm>
            <a:off x="4393992" y="5378148"/>
            <a:ext cx="3575744" cy="9494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2400" dirty="0">
                <a:solidFill>
                  <a:schemeClr val="bg1"/>
                </a:solidFill>
                <a:latin typeface="Fira Sans Medium"/>
              </a:rPr>
              <a:t>PRODUCTOS Y</a:t>
            </a:r>
          </a:p>
          <a:p>
            <a:pPr algn="ctr">
              <a:lnSpc>
                <a:spcPct val="120000"/>
              </a:lnSpc>
            </a:pPr>
            <a:r>
              <a:rPr lang="en-IN" sz="2400" dirty="0">
                <a:solidFill>
                  <a:schemeClr val="bg1"/>
                </a:solidFill>
                <a:latin typeface="Fira Sans Medium"/>
              </a:rPr>
              <a:t>ESTANTERIAS 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2F3FD-31F1-4C82-930D-27CC1B593B02}"/>
              </a:ext>
            </a:extLst>
          </p:cNvPr>
          <p:cNvSpPr txBox="1"/>
          <p:nvPr/>
        </p:nvSpPr>
        <p:spPr>
          <a:xfrm>
            <a:off x="1023075" y="1176246"/>
            <a:ext cx="5308582" cy="38945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En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cada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operación</a:t>
            </a:r>
            <a:r>
              <a:rPr lang="en-IN" sz="2400" b="0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un robot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transporta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una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única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estantería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trabajan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 forma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independiente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sus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respectivas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tareas</a:t>
            </a:r>
            <a:r>
              <a:rPr lang="en-IN" sz="2400" b="0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.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Debemos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guardar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información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los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productos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almacenados</a:t>
            </a:r>
            <a:r>
              <a:rPr lang="en-IN" sz="2400" b="0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que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pueden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estar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diferentes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estanterías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que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tienen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atributos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nombre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dimensiones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cantidad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err="1">
                <a:solidFill>
                  <a:srgbClr val="000000"/>
                </a:solidFill>
                <a:ea typeface="+mn-lt"/>
                <a:cs typeface="+mn-lt"/>
              </a:rPr>
              <a:t>inventario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s-ES" sz="2400">
              <a:ea typeface="+mn-lt"/>
              <a:cs typeface="+mn-lt"/>
            </a:endParaRPr>
          </a:p>
        </p:txBody>
      </p:sp>
      <p:sp>
        <p:nvSpPr>
          <p:cNvPr id="17" name="Graphic 4">
            <a:extLst>
              <a:ext uri="{FF2B5EF4-FFF2-40B4-BE49-F238E27FC236}">
                <a16:creationId xmlns:a16="http://schemas.microsoft.com/office/drawing/2014/main" id="{CD57E20B-33A1-4C5C-98F1-40B694DE3E8F}"/>
              </a:ext>
            </a:extLst>
          </p:cNvPr>
          <p:cNvSpPr/>
          <p:nvPr/>
        </p:nvSpPr>
        <p:spPr>
          <a:xfrm rot="2476041">
            <a:off x="-269976" y="-648288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ED30B1BB-52E2-4005-8F4B-EF9AF5569359}"/>
              </a:ext>
            </a:extLst>
          </p:cNvPr>
          <p:cNvSpPr/>
          <p:nvPr/>
        </p:nvSpPr>
        <p:spPr>
          <a:xfrm rot="15002268" flipH="1">
            <a:off x="31601" y="-1336044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4" name="Group 1">
            <a:extLst>
              <a:ext uri="{FF2B5EF4-FFF2-40B4-BE49-F238E27FC236}">
                <a16:creationId xmlns:a16="http://schemas.microsoft.com/office/drawing/2014/main" id="{86CB15C8-9D46-7917-D30B-998DB77E6DA7}"/>
              </a:ext>
            </a:extLst>
          </p:cNvPr>
          <p:cNvGrpSpPr/>
          <p:nvPr/>
        </p:nvGrpSpPr>
        <p:grpSpPr>
          <a:xfrm>
            <a:off x="245769" y="5855391"/>
            <a:ext cx="2010487" cy="726966"/>
            <a:chOff x="3940869" y="2544510"/>
            <a:chExt cx="4328561" cy="1629333"/>
          </a:xfrm>
        </p:grpSpPr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C9C38ED2-5142-CB6D-2043-71EEFB27E380}"/>
                </a:ext>
              </a:extLst>
            </p:cNvPr>
            <p:cNvSpPr txBox="1"/>
            <p:nvPr/>
          </p:nvSpPr>
          <p:spPr>
            <a:xfrm>
              <a:off x="3940869" y="2544510"/>
              <a:ext cx="4328561" cy="158656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IN" sz="4000" dirty="0">
                  <a:latin typeface="Fira Sans Medium"/>
                </a:rPr>
                <a:t>amazon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8F7BE6B3-C71B-DC04-84A1-8CE1E75DAE3F}"/>
                </a:ext>
              </a:extLst>
            </p:cNvPr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  <a:solidFill>
              <a:srgbClr val="FF9900"/>
            </a:solidFill>
          </p:grpSpPr>
          <p:sp>
            <p:nvSpPr>
              <p:cNvPr id="22" name="Freeform: Shape 8">
                <a:extLst>
                  <a:ext uri="{FF2B5EF4-FFF2-40B4-BE49-F238E27FC236}">
                    <a16:creationId xmlns:a16="http://schemas.microsoft.com/office/drawing/2014/main" id="{CCD365DC-620A-6B6D-2FF1-5BB230E55261}"/>
                  </a:ext>
                </a:extLst>
              </p:cNvPr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avLst/>
                <a:gdLst>
                  <a:gd name="connsiteX0" fmla="*/ 4569032 w 4609853"/>
                  <a:gd name="connsiteY0" fmla="*/ 413392 h 1039050"/>
                  <a:gd name="connsiteX1" fmla="*/ 2522490 w 4609853"/>
                  <a:gd name="connsiteY1" fmla="*/ 1039051 h 1039050"/>
                  <a:gd name="connsiteX2" fmla="*/ 22339 w 4609853"/>
                  <a:gd name="connsiteY2" fmla="*/ 85017 h 1039050"/>
                  <a:gd name="connsiteX3" fmla="*/ 79146 w 4609853"/>
                  <a:gd name="connsiteY3" fmla="*/ 10798 h 1039050"/>
                  <a:gd name="connsiteX4" fmla="*/ 2580535 w 4609853"/>
                  <a:gd name="connsiteY4" fmla="*/ 674186 h 1039050"/>
                  <a:gd name="connsiteX5" fmla="*/ 4488602 w 4609853"/>
                  <a:gd name="connsiteY5" fmla="*/ 284033 h 1039050"/>
                  <a:gd name="connsiteX6" fmla="*/ 4569032 w 4609853"/>
                  <a:gd name="connsiteY6" fmla="*/ 413392 h 10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09853" h="1039050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9">
                <a:extLst>
                  <a:ext uri="{FF2B5EF4-FFF2-40B4-BE49-F238E27FC236}">
                    <a16:creationId xmlns:a16="http://schemas.microsoft.com/office/drawing/2014/main" id="{C161508E-BFC0-9FDB-0C43-CF8F4AF61441}"/>
                  </a:ext>
                </a:extLst>
              </p:cNvPr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avLst/>
                <a:gdLst>
                  <a:gd name="connsiteX0" fmla="*/ 691963 w 947553"/>
                  <a:gd name="connsiteY0" fmla="*/ 249669 h 933254"/>
                  <a:gd name="connsiteX1" fmla="*/ 45996 w 947553"/>
                  <a:gd name="connsiteY1" fmla="*/ 228114 h 933254"/>
                  <a:gd name="connsiteX2" fmla="*/ 32309 w 947553"/>
                  <a:gd name="connsiteY2" fmla="*/ 153476 h 933254"/>
                  <a:gd name="connsiteX3" fmla="*/ 928297 w 947553"/>
                  <a:gd name="connsiteY3" fmla="*/ 69723 h 933254"/>
                  <a:gd name="connsiteX4" fmla="*/ 615258 w 947553"/>
                  <a:gd name="connsiteY4" fmla="*/ 913476 h 933254"/>
                  <a:gd name="connsiteX5" fmla="*/ 546430 w 947553"/>
                  <a:gd name="connsiteY5" fmla="*/ 880719 h 933254"/>
                  <a:gd name="connsiteX6" fmla="*/ 691963 w 947553"/>
                  <a:gd name="connsiteY6" fmla="*/ 249669 h 933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553" h="933254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73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8E5E13-86FE-4923-8C65-F03A91827BC2}"/>
              </a:ext>
            </a:extLst>
          </p:cNvPr>
          <p:cNvSpPr/>
          <p:nvPr/>
        </p:nvSpPr>
        <p:spPr>
          <a:xfrm rot="3043006">
            <a:off x="7749003" y="-1089505"/>
            <a:ext cx="5451701" cy="7886541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95F52-4DFE-426F-A6E5-454B7D1E29FE}"/>
              </a:ext>
            </a:extLst>
          </p:cNvPr>
          <p:cNvSpPr/>
          <p:nvPr/>
        </p:nvSpPr>
        <p:spPr>
          <a:xfrm>
            <a:off x="9022212" y="6612573"/>
            <a:ext cx="3664190" cy="494271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CF9FB-F5CA-4B59-A222-7F046A3ED07B}"/>
              </a:ext>
            </a:extLst>
          </p:cNvPr>
          <p:cNvSpPr/>
          <p:nvPr/>
        </p:nvSpPr>
        <p:spPr>
          <a:xfrm>
            <a:off x="9250566" y="6301516"/>
            <a:ext cx="3435836" cy="494271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E8C83-9B3D-4B47-8C29-1713C483237F}"/>
              </a:ext>
            </a:extLst>
          </p:cNvPr>
          <p:cNvSpPr/>
          <p:nvPr/>
        </p:nvSpPr>
        <p:spPr>
          <a:xfrm>
            <a:off x="10176668" y="4579878"/>
            <a:ext cx="2421088" cy="1877168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D0050DF-723B-4A1F-97B0-2DEE56B8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790" y="-322845"/>
            <a:ext cx="2302880" cy="7666161"/>
          </a:xfrm>
          <a:prstGeom prst="rect">
            <a:avLst/>
          </a:prstGeom>
        </p:spPr>
      </p:pic>
      <p:pic>
        <p:nvPicPr>
          <p:cNvPr id="19" name="Picture Placeholder 10" descr="Meet Digit: Amazon's New Warehouse Robot - Baseline">
            <a:extLst>
              <a:ext uri="{FF2B5EF4-FFF2-40B4-BE49-F238E27FC236}">
                <a16:creationId xmlns:a16="http://schemas.microsoft.com/office/drawing/2014/main" id="{3A9C307D-21EA-022A-E6D7-FE238F0A92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24446" r="24446"/>
          <a:stretch/>
        </p:blipFill>
        <p:spPr>
          <a:xfrm>
            <a:off x="556055" y="610222"/>
            <a:ext cx="4321161" cy="5645353"/>
          </a:xfrm>
        </p:spPr>
      </p:pic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CA9F3B2F-79F4-C7F2-1E0D-528F3B079832}"/>
              </a:ext>
            </a:extLst>
          </p:cNvPr>
          <p:cNvSpPr/>
          <p:nvPr/>
        </p:nvSpPr>
        <p:spPr>
          <a:xfrm rot="2700000">
            <a:off x="653891" y="47378"/>
            <a:ext cx="400425" cy="1801254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5">
            <a:extLst>
              <a:ext uri="{FF2B5EF4-FFF2-40B4-BE49-F238E27FC236}">
                <a16:creationId xmlns:a16="http://schemas.microsoft.com/office/drawing/2014/main" id="{693AE6CA-A32A-B9BD-E394-901C95D7F03F}"/>
              </a:ext>
            </a:extLst>
          </p:cNvPr>
          <p:cNvSpPr/>
          <p:nvPr/>
        </p:nvSpPr>
        <p:spPr>
          <a:xfrm rot="2700000">
            <a:off x="4354185" y="4973255"/>
            <a:ext cx="400425" cy="1801256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1">
            <a:extLst>
              <a:ext uri="{FF2B5EF4-FFF2-40B4-BE49-F238E27FC236}">
                <a16:creationId xmlns:a16="http://schemas.microsoft.com/office/drawing/2014/main" id="{5D3AD4BE-1459-5586-B46C-9A3DC8175E0B}"/>
              </a:ext>
            </a:extLst>
          </p:cNvPr>
          <p:cNvGrpSpPr/>
          <p:nvPr/>
        </p:nvGrpSpPr>
        <p:grpSpPr>
          <a:xfrm>
            <a:off x="9760743" y="23"/>
            <a:ext cx="2010487" cy="726966"/>
            <a:chOff x="3940869" y="2544510"/>
            <a:chExt cx="4328561" cy="1629333"/>
          </a:xfrm>
        </p:grpSpPr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CE4AF50F-F7CD-79A3-A170-EC781127199E}"/>
                </a:ext>
              </a:extLst>
            </p:cNvPr>
            <p:cNvSpPr txBox="1"/>
            <p:nvPr/>
          </p:nvSpPr>
          <p:spPr>
            <a:xfrm>
              <a:off x="3940869" y="2544510"/>
              <a:ext cx="4328561" cy="158656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  <a:latin typeface="Fira Sans Medium"/>
                </a:rPr>
                <a:t>amazon</a:t>
              </a: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CA05103C-A6AC-97F4-9F06-A41A4CFA0483}"/>
                </a:ext>
              </a:extLst>
            </p:cNvPr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  <a:solidFill>
              <a:srgbClr val="FF9900"/>
            </a:solidFill>
          </p:grpSpPr>
          <p:sp>
            <p:nvSpPr>
              <p:cNvPr id="29" name="Freeform: Shape 8">
                <a:extLst>
                  <a:ext uri="{FF2B5EF4-FFF2-40B4-BE49-F238E27FC236}">
                    <a16:creationId xmlns:a16="http://schemas.microsoft.com/office/drawing/2014/main" id="{07C4EF45-A941-E08D-E1CB-816348FE6F0C}"/>
                  </a:ext>
                </a:extLst>
              </p:cNvPr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avLst/>
                <a:gdLst>
                  <a:gd name="connsiteX0" fmla="*/ 4569032 w 4609853"/>
                  <a:gd name="connsiteY0" fmla="*/ 413392 h 1039050"/>
                  <a:gd name="connsiteX1" fmla="*/ 2522490 w 4609853"/>
                  <a:gd name="connsiteY1" fmla="*/ 1039051 h 1039050"/>
                  <a:gd name="connsiteX2" fmla="*/ 22339 w 4609853"/>
                  <a:gd name="connsiteY2" fmla="*/ 85017 h 1039050"/>
                  <a:gd name="connsiteX3" fmla="*/ 79146 w 4609853"/>
                  <a:gd name="connsiteY3" fmla="*/ 10798 h 1039050"/>
                  <a:gd name="connsiteX4" fmla="*/ 2580535 w 4609853"/>
                  <a:gd name="connsiteY4" fmla="*/ 674186 h 1039050"/>
                  <a:gd name="connsiteX5" fmla="*/ 4488602 w 4609853"/>
                  <a:gd name="connsiteY5" fmla="*/ 284033 h 1039050"/>
                  <a:gd name="connsiteX6" fmla="*/ 4569032 w 4609853"/>
                  <a:gd name="connsiteY6" fmla="*/ 413392 h 10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09853" h="1039050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9">
                <a:extLst>
                  <a:ext uri="{FF2B5EF4-FFF2-40B4-BE49-F238E27FC236}">
                    <a16:creationId xmlns:a16="http://schemas.microsoft.com/office/drawing/2014/main" id="{79F5C650-A43D-5A49-46EF-521CA7F26A05}"/>
                  </a:ext>
                </a:extLst>
              </p:cNvPr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avLst/>
                <a:gdLst>
                  <a:gd name="connsiteX0" fmla="*/ 691963 w 947553"/>
                  <a:gd name="connsiteY0" fmla="*/ 249669 h 933254"/>
                  <a:gd name="connsiteX1" fmla="*/ 45996 w 947553"/>
                  <a:gd name="connsiteY1" fmla="*/ 228114 h 933254"/>
                  <a:gd name="connsiteX2" fmla="*/ 32309 w 947553"/>
                  <a:gd name="connsiteY2" fmla="*/ 153476 h 933254"/>
                  <a:gd name="connsiteX3" fmla="*/ 928297 w 947553"/>
                  <a:gd name="connsiteY3" fmla="*/ 69723 h 933254"/>
                  <a:gd name="connsiteX4" fmla="*/ 615258 w 947553"/>
                  <a:gd name="connsiteY4" fmla="*/ 913476 h 933254"/>
                  <a:gd name="connsiteX5" fmla="*/ 546430 w 947553"/>
                  <a:gd name="connsiteY5" fmla="*/ 880719 h 933254"/>
                  <a:gd name="connsiteX6" fmla="*/ 691963 w 947553"/>
                  <a:gd name="connsiteY6" fmla="*/ 249669 h 933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553" h="933254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3" name="TextBox 12">
            <a:extLst>
              <a:ext uri="{FF2B5EF4-FFF2-40B4-BE49-F238E27FC236}">
                <a16:creationId xmlns:a16="http://schemas.microsoft.com/office/drawing/2014/main" id="{456D2D33-9A7D-DE78-78AE-596B7BFB5CD2}"/>
              </a:ext>
            </a:extLst>
          </p:cNvPr>
          <p:cNvSpPr txBox="1"/>
          <p:nvPr/>
        </p:nvSpPr>
        <p:spPr>
          <a:xfrm>
            <a:off x="5334390" y="1386798"/>
            <a:ext cx="4085372" cy="38945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Cada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pedido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puede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incluir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múltiples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productos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debe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procesado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un robot de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empaque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recoge</a:t>
            </a:r>
            <a:r>
              <a:rPr lang="en-IN" sz="2400" b="0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empaqueta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envía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los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artículos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a la zona de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entrega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donde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un drone se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encarga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 la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distribución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al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cliente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35" name="Rectangle: Rounded Corners 6">
            <a:extLst>
              <a:ext uri="{FF2B5EF4-FFF2-40B4-BE49-F238E27FC236}">
                <a16:creationId xmlns:a16="http://schemas.microsoft.com/office/drawing/2014/main" id="{1A5888E0-442F-73E3-DE15-EF3CC1BC846F}"/>
              </a:ext>
            </a:extLst>
          </p:cNvPr>
          <p:cNvSpPr/>
          <p:nvPr/>
        </p:nvSpPr>
        <p:spPr>
          <a:xfrm rot="5400000">
            <a:off x="978657" y="4697607"/>
            <a:ext cx="1152126" cy="2899110"/>
          </a:xfrm>
          <a:prstGeom prst="roundRect">
            <a:avLst>
              <a:gd name="adj" fmla="val 19231"/>
            </a:avLst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44975C5C-FA6A-9F44-DDC3-11A70F34ECFC}"/>
              </a:ext>
            </a:extLst>
          </p:cNvPr>
          <p:cNvSpPr txBox="1"/>
          <p:nvPr/>
        </p:nvSpPr>
        <p:spPr>
          <a:xfrm>
            <a:off x="112755" y="5698990"/>
            <a:ext cx="2883929" cy="9494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2400" dirty="0">
                <a:solidFill>
                  <a:schemeClr val="bg1"/>
                </a:solidFill>
                <a:latin typeface="Fira Sans Medium"/>
              </a:rPr>
              <a:t>ROBOTS DE EMPAQUE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3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D768DA-1DA7-4CBE-8E6C-2229D90C9DE0}"/>
              </a:ext>
            </a:extLst>
          </p:cNvPr>
          <p:cNvSpPr/>
          <p:nvPr/>
        </p:nvSpPr>
        <p:spPr>
          <a:xfrm>
            <a:off x="-1423738" y="-324873"/>
            <a:ext cx="4372860" cy="7508753"/>
          </a:xfrm>
          <a:custGeom>
            <a:avLst/>
            <a:gdLst>
              <a:gd name="connsiteX0" fmla="*/ 2661351 w 4372860"/>
              <a:gd name="connsiteY0" fmla="*/ 1435 h 7508753"/>
              <a:gd name="connsiteX1" fmla="*/ 4282136 w 4372860"/>
              <a:gd name="connsiteY1" fmla="*/ 739952 h 7508753"/>
              <a:gd name="connsiteX2" fmla="*/ 4175271 w 4372860"/>
              <a:gd name="connsiteY2" fmla="*/ 3127041 h 7508753"/>
              <a:gd name="connsiteX3" fmla="*/ 4164583 w 4372860"/>
              <a:gd name="connsiteY3" fmla="*/ 5152012 h 7508753"/>
              <a:gd name="connsiteX4" fmla="*/ 3477088 w 4372860"/>
              <a:gd name="connsiteY4" fmla="*/ 7200814 h 7508753"/>
              <a:gd name="connsiteX5" fmla="*/ 1951028 w 4372860"/>
              <a:gd name="connsiteY5" fmla="*/ 7350182 h 7508753"/>
              <a:gd name="connsiteX6" fmla="*/ 1790700 w 4372860"/>
              <a:gd name="connsiteY6" fmla="*/ 7268067 h 7508753"/>
              <a:gd name="connsiteX7" fmla="*/ 1790700 w 4372860"/>
              <a:gd name="connsiteY7" fmla="*/ 7360673 h 7508753"/>
              <a:gd name="connsiteX8" fmla="*/ 0 w 4372860"/>
              <a:gd name="connsiteY8" fmla="*/ 7360673 h 7508753"/>
              <a:gd name="connsiteX9" fmla="*/ 0 w 4372860"/>
              <a:gd name="connsiteY9" fmla="*/ 185173 h 7508753"/>
              <a:gd name="connsiteX10" fmla="*/ 1659303 w 4372860"/>
              <a:gd name="connsiteY10" fmla="*/ 185173 h 7508753"/>
              <a:gd name="connsiteX11" fmla="*/ 1661275 w 4372860"/>
              <a:gd name="connsiteY11" fmla="*/ 184277 h 7508753"/>
              <a:gd name="connsiteX12" fmla="*/ 2661351 w 4372860"/>
              <a:gd name="connsiteY12" fmla="*/ 1435 h 750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72860" h="7508753">
                <a:moveTo>
                  <a:pt x="2661351" y="1435"/>
                </a:moveTo>
                <a:cubicBezTo>
                  <a:pt x="3355974" y="-17624"/>
                  <a:pt x="4057718" y="149141"/>
                  <a:pt x="4282136" y="739952"/>
                </a:cubicBezTo>
                <a:cubicBezTo>
                  <a:pt x="4506550" y="1335535"/>
                  <a:pt x="4253639" y="2350402"/>
                  <a:pt x="4175271" y="3127041"/>
                </a:cubicBezTo>
                <a:cubicBezTo>
                  <a:pt x="4100464" y="3898913"/>
                  <a:pt x="4207329" y="4432554"/>
                  <a:pt x="4164583" y="5152012"/>
                </a:cubicBezTo>
                <a:cubicBezTo>
                  <a:pt x="4118277" y="5871476"/>
                  <a:pt x="3929480" y="6771996"/>
                  <a:pt x="3477088" y="7200814"/>
                </a:cubicBezTo>
                <a:cubicBezTo>
                  <a:pt x="3081241" y="7576030"/>
                  <a:pt x="2489032" y="7586452"/>
                  <a:pt x="1951028" y="7350182"/>
                </a:cubicBezTo>
                <a:lnTo>
                  <a:pt x="1790700" y="7268067"/>
                </a:lnTo>
                <a:lnTo>
                  <a:pt x="1790700" y="7360673"/>
                </a:lnTo>
                <a:lnTo>
                  <a:pt x="0" y="7360673"/>
                </a:lnTo>
                <a:lnTo>
                  <a:pt x="0" y="185173"/>
                </a:lnTo>
                <a:lnTo>
                  <a:pt x="1659303" y="185173"/>
                </a:lnTo>
                <a:lnTo>
                  <a:pt x="1661275" y="184277"/>
                </a:lnTo>
                <a:cubicBezTo>
                  <a:pt x="1972964" y="63374"/>
                  <a:pt x="2315821" y="8581"/>
                  <a:pt x="2661351" y="1435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7" name="Graphic 4">
            <a:extLst>
              <a:ext uri="{FF2B5EF4-FFF2-40B4-BE49-F238E27FC236}">
                <a16:creationId xmlns:a16="http://schemas.microsoft.com/office/drawing/2014/main" id="{FDE3956F-D0F9-4520-9EDA-791F817D6CBB}"/>
              </a:ext>
            </a:extLst>
          </p:cNvPr>
          <p:cNvSpPr/>
          <p:nvPr/>
        </p:nvSpPr>
        <p:spPr>
          <a:xfrm rot="12382247">
            <a:off x="11217169" y="4896190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8" name="Graphic 4">
            <a:extLst>
              <a:ext uri="{FF2B5EF4-FFF2-40B4-BE49-F238E27FC236}">
                <a16:creationId xmlns:a16="http://schemas.microsoft.com/office/drawing/2014/main" id="{145D7E10-549D-49F4-A303-0DA5C5A7C5DD}"/>
              </a:ext>
            </a:extLst>
          </p:cNvPr>
          <p:cNvSpPr/>
          <p:nvPr/>
        </p:nvSpPr>
        <p:spPr>
          <a:xfrm rot="3308474" flipH="1">
            <a:off x="11102532" y="5638359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4312CF20-6B98-0ECD-61F8-C0AEC70DA223}"/>
              </a:ext>
            </a:extLst>
          </p:cNvPr>
          <p:cNvGrpSpPr/>
          <p:nvPr/>
        </p:nvGrpSpPr>
        <p:grpSpPr>
          <a:xfrm>
            <a:off x="175585" y="23"/>
            <a:ext cx="2010487" cy="726966"/>
            <a:chOff x="3940869" y="2544510"/>
            <a:chExt cx="4328561" cy="1629333"/>
          </a:xfrm>
        </p:grpSpPr>
        <p:sp>
          <p:nvSpPr>
            <p:cNvPr id="3" name="TextBox 23">
              <a:extLst>
                <a:ext uri="{FF2B5EF4-FFF2-40B4-BE49-F238E27FC236}">
                  <a16:creationId xmlns:a16="http://schemas.microsoft.com/office/drawing/2014/main" id="{A617C658-038D-9693-F714-F5B3E8663633}"/>
                </a:ext>
              </a:extLst>
            </p:cNvPr>
            <p:cNvSpPr txBox="1"/>
            <p:nvPr/>
          </p:nvSpPr>
          <p:spPr>
            <a:xfrm>
              <a:off x="3940869" y="2544510"/>
              <a:ext cx="4328561" cy="158656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  <a:latin typeface="Fira Sans Medium"/>
                </a:rPr>
                <a:t>amazon</a:t>
              </a:r>
            </a:p>
          </p:txBody>
        </p: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7D31C041-2EB7-FD2D-5E9F-0818A8472EBD}"/>
                </a:ext>
              </a:extLst>
            </p:cNvPr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  <a:solidFill>
              <a:srgbClr val="FF9900"/>
            </a:solidFill>
          </p:grpSpPr>
          <p:sp>
            <p:nvSpPr>
              <p:cNvPr id="5" name="Freeform: Shape 8">
                <a:extLst>
                  <a:ext uri="{FF2B5EF4-FFF2-40B4-BE49-F238E27FC236}">
                    <a16:creationId xmlns:a16="http://schemas.microsoft.com/office/drawing/2014/main" id="{63FD6E42-3150-D538-DA8E-AD38FAA59C94}"/>
                  </a:ext>
                </a:extLst>
              </p:cNvPr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avLst/>
                <a:gdLst>
                  <a:gd name="connsiteX0" fmla="*/ 4569032 w 4609853"/>
                  <a:gd name="connsiteY0" fmla="*/ 413392 h 1039050"/>
                  <a:gd name="connsiteX1" fmla="*/ 2522490 w 4609853"/>
                  <a:gd name="connsiteY1" fmla="*/ 1039051 h 1039050"/>
                  <a:gd name="connsiteX2" fmla="*/ 22339 w 4609853"/>
                  <a:gd name="connsiteY2" fmla="*/ 85017 h 1039050"/>
                  <a:gd name="connsiteX3" fmla="*/ 79146 w 4609853"/>
                  <a:gd name="connsiteY3" fmla="*/ 10798 h 1039050"/>
                  <a:gd name="connsiteX4" fmla="*/ 2580535 w 4609853"/>
                  <a:gd name="connsiteY4" fmla="*/ 674186 h 1039050"/>
                  <a:gd name="connsiteX5" fmla="*/ 4488602 w 4609853"/>
                  <a:gd name="connsiteY5" fmla="*/ 284033 h 1039050"/>
                  <a:gd name="connsiteX6" fmla="*/ 4569032 w 4609853"/>
                  <a:gd name="connsiteY6" fmla="*/ 413392 h 10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09853" h="1039050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" name="Freeform: Shape 9">
                <a:extLst>
                  <a:ext uri="{FF2B5EF4-FFF2-40B4-BE49-F238E27FC236}">
                    <a16:creationId xmlns:a16="http://schemas.microsoft.com/office/drawing/2014/main" id="{DA254802-4BEE-2506-1021-DA3E91103788}"/>
                  </a:ext>
                </a:extLst>
              </p:cNvPr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avLst/>
                <a:gdLst>
                  <a:gd name="connsiteX0" fmla="*/ 691963 w 947553"/>
                  <a:gd name="connsiteY0" fmla="*/ 249669 h 933254"/>
                  <a:gd name="connsiteX1" fmla="*/ 45996 w 947553"/>
                  <a:gd name="connsiteY1" fmla="*/ 228114 h 933254"/>
                  <a:gd name="connsiteX2" fmla="*/ 32309 w 947553"/>
                  <a:gd name="connsiteY2" fmla="*/ 153476 h 933254"/>
                  <a:gd name="connsiteX3" fmla="*/ 928297 w 947553"/>
                  <a:gd name="connsiteY3" fmla="*/ 69723 h 933254"/>
                  <a:gd name="connsiteX4" fmla="*/ 615258 w 947553"/>
                  <a:gd name="connsiteY4" fmla="*/ 913476 h 933254"/>
                  <a:gd name="connsiteX5" fmla="*/ 546430 w 947553"/>
                  <a:gd name="connsiteY5" fmla="*/ 880719 h 933254"/>
                  <a:gd name="connsiteX6" fmla="*/ 691963 w 947553"/>
                  <a:gd name="connsiteY6" fmla="*/ 249669 h 933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553" h="933254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pic>
        <p:nvPicPr>
          <p:cNvPr id="9" name="Picture Placeholder 10" descr="Amazon gets FAA approval for drone deliveries | The Independent | The ...">
            <a:extLst>
              <a:ext uri="{FF2B5EF4-FFF2-40B4-BE49-F238E27FC236}">
                <a16:creationId xmlns:a16="http://schemas.microsoft.com/office/drawing/2014/main" id="{147FBF84-748A-B706-369A-1EC2D843B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9" r="21319"/>
          <a:stretch/>
        </p:blipFill>
        <p:spPr>
          <a:xfrm>
            <a:off x="8105870" y="319459"/>
            <a:ext cx="3589240" cy="4692853"/>
          </a:xfrm>
          <a:prstGeom prst="rect">
            <a:avLst/>
          </a:prstGeom>
        </p:spPr>
      </p:pic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514C06FE-15BB-CFD6-188E-695872C9821C}"/>
              </a:ext>
            </a:extLst>
          </p:cNvPr>
          <p:cNvSpPr/>
          <p:nvPr/>
        </p:nvSpPr>
        <p:spPr>
          <a:xfrm rot="2700000">
            <a:off x="8109108" y="-15004"/>
            <a:ext cx="320215" cy="1500465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68D1D293-CC6D-2636-6140-986B3C09DE27}"/>
              </a:ext>
            </a:extLst>
          </p:cNvPr>
          <p:cNvSpPr/>
          <p:nvPr/>
        </p:nvSpPr>
        <p:spPr>
          <a:xfrm rot="2700000">
            <a:off x="11328140" y="4038584"/>
            <a:ext cx="320215" cy="1500467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FE0F7A7E-A730-1660-36B6-CAC2FC635430}"/>
              </a:ext>
            </a:extLst>
          </p:cNvPr>
          <p:cNvSpPr txBox="1"/>
          <p:nvPr/>
        </p:nvSpPr>
        <p:spPr>
          <a:xfrm>
            <a:off x="3048390" y="1316614"/>
            <a:ext cx="4696977" cy="34144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Los drones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deben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registrar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su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estado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sus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actividades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. Los robots y drones, tanto de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almacenamiento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empaque</a:t>
            </a:r>
            <a:r>
              <a:rPr lang="en-IN" sz="2400" b="0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,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deben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tener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su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estado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ubicación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registrados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así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el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personal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humano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que se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encarga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su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mantenimiento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464D6454-A86F-78C7-E749-227AECF50DDA}"/>
              </a:ext>
            </a:extLst>
          </p:cNvPr>
          <p:cNvSpPr/>
          <p:nvPr/>
        </p:nvSpPr>
        <p:spPr>
          <a:xfrm rot="5400000">
            <a:off x="7500776" y="3619778"/>
            <a:ext cx="1192231" cy="3590925"/>
          </a:xfrm>
          <a:prstGeom prst="roundRect">
            <a:avLst>
              <a:gd name="adj" fmla="val 19231"/>
            </a:avLst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ED22C4F3-6ADE-E532-26D1-751BCF064EF6}"/>
              </a:ext>
            </a:extLst>
          </p:cNvPr>
          <p:cNvSpPr txBox="1"/>
          <p:nvPr/>
        </p:nvSpPr>
        <p:spPr>
          <a:xfrm>
            <a:off x="6298992" y="5167595"/>
            <a:ext cx="3575744" cy="5062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2400" dirty="0">
                <a:solidFill>
                  <a:schemeClr val="bg1"/>
                </a:solidFill>
                <a:latin typeface="Fira Sans Medium"/>
              </a:rPr>
              <a:t>DRONES</a:t>
            </a:r>
          </a:p>
        </p:txBody>
      </p:sp>
    </p:spTree>
    <p:extLst>
      <p:ext uri="{BB962C8B-B14F-4D97-AF65-F5344CB8AC3E}">
        <p14:creationId xmlns:p14="http://schemas.microsoft.com/office/powerpoint/2010/main" val="136443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6B0755-F542-4AD2-806E-5C3E583925D6}"/>
              </a:ext>
            </a:extLst>
          </p:cNvPr>
          <p:cNvGrpSpPr/>
          <p:nvPr/>
        </p:nvGrpSpPr>
        <p:grpSpPr>
          <a:xfrm rot="4439350">
            <a:off x="10514817" y="-548826"/>
            <a:ext cx="2210578" cy="2419013"/>
            <a:chOff x="-447720" y="-856723"/>
            <a:chExt cx="2210578" cy="2419013"/>
          </a:xfrm>
        </p:grpSpPr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6CDA27CB-64B5-4E07-8322-ADE408B3BE40}"/>
                </a:ext>
              </a:extLst>
            </p:cNvPr>
            <p:cNvSpPr/>
            <p:nvPr/>
          </p:nvSpPr>
          <p:spPr>
            <a:xfrm rot="2476041">
              <a:off x="-269976" y="-648288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88E0D15D-E6FD-45C4-8A4E-6DAA2DFAFABD}"/>
                </a:ext>
              </a:extLst>
            </p:cNvPr>
            <p:cNvSpPr/>
            <p:nvPr/>
          </p:nvSpPr>
          <p:spPr>
            <a:xfrm rot="15002268" flipH="1">
              <a:off x="31601" y="-1336044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FDEC7E-2582-4D41-9B1B-1B99DEF33F69}"/>
              </a:ext>
            </a:extLst>
          </p:cNvPr>
          <p:cNvSpPr/>
          <p:nvPr/>
        </p:nvSpPr>
        <p:spPr>
          <a:xfrm rot="6175423">
            <a:off x="10443342" y="4582071"/>
            <a:ext cx="2469060" cy="3599358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8E92D25A-6A8A-4A17-9F85-0FD4B3B90E81}"/>
              </a:ext>
            </a:extLst>
          </p:cNvPr>
          <p:cNvSpPr/>
          <p:nvPr/>
        </p:nvSpPr>
        <p:spPr>
          <a:xfrm>
            <a:off x="10250002" y="139291"/>
            <a:ext cx="775163" cy="720875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21D19831-D5A3-9096-6C1E-D84961F288E4}"/>
              </a:ext>
            </a:extLst>
          </p:cNvPr>
          <p:cNvSpPr txBox="1"/>
          <p:nvPr/>
        </p:nvSpPr>
        <p:spPr>
          <a:xfrm>
            <a:off x="5625153" y="2680193"/>
            <a:ext cx="5990371" cy="14939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También es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necesario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gestionar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los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módulos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energía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, que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garantizan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los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robots y drones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estén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siempre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recargados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y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operativos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endParaRPr lang="es-ES" dirty="0"/>
          </a:p>
        </p:txBody>
      </p:sp>
      <p:pic>
        <p:nvPicPr>
          <p:cNvPr id="20" name="Picture Placeholder 10" descr="Amazon’s New Robots Are Rolling Out an Automation Revolution | WIRED">
            <a:extLst>
              <a:ext uri="{FF2B5EF4-FFF2-40B4-BE49-F238E27FC236}">
                <a16:creationId xmlns:a16="http://schemas.microsoft.com/office/drawing/2014/main" id="{0DA61049-6F4A-C351-6969-1BA473312E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477" r="24477"/>
          <a:stretch/>
        </p:blipFill>
        <p:spPr>
          <a:xfrm>
            <a:off x="766608" y="710485"/>
            <a:ext cx="4321161" cy="5645353"/>
          </a:xfrm>
        </p:spPr>
      </p:pic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68F81B50-4FE6-C0FB-A779-9F4D6477B1A3}"/>
              </a:ext>
            </a:extLst>
          </p:cNvPr>
          <p:cNvSpPr/>
          <p:nvPr/>
        </p:nvSpPr>
        <p:spPr>
          <a:xfrm rot="2700000">
            <a:off x="864444" y="147642"/>
            <a:ext cx="400425" cy="1801254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5">
            <a:extLst>
              <a:ext uri="{FF2B5EF4-FFF2-40B4-BE49-F238E27FC236}">
                <a16:creationId xmlns:a16="http://schemas.microsoft.com/office/drawing/2014/main" id="{F2BB5B66-2BA7-312F-B4C9-4D842CFFD98C}"/>
              </a:ext>
            </a:extLst>
          </p:cNvPr>
          <p:cNvSpPr/>
          <p:nvPr/>
        </p:nvSpPr>
        <p:spPr>
          <a:xfrm rot="2700000">
            <a:off x="4564738" y="5073519"/>
            <a:ext cx="400425" cy="1801256"/>
          </a:xfrm>
          <a:prstGeom prst="roundRect">
            <a:avLst>
              <a:gd name="adj" fmla="val 13772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2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C9B1D3B-3359-5F9B-2E06-100A8B4B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6" y="-2"/>
            <a:ext cx="11199395" cy="68580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E61A2F9-BB26-4921-AB9B-D5D3D2A9585F}"/>
              </a:ext>
            </a:extLst>
          </p:cNvPr>
          <p:cNvGrpSpPr/>
          <p:nvPr/>
        </p:nvGrpSpPr>
        <p:grpSpPr>
          <a:xfrm>
            <a:off x="11443123" y="-779322"/>
            <a:ext cx="1143201" cy="2018582"/>
            <a:chOff x="11254172" y="-941237"/>
            <a:chExt cx="1599574" cy="2824412"/>
          </a:xfrm>
        </p:grpSpPr>
        <p:sp>
          <p:nvSpPr>
            <p:cNvPr id="301" name="Graphic 4">
              <a:extLst>
                <a:ext uri="{FF2B5EF4-FFF2-40B4-BE49-F238E27FC236}">
                  <a16:creationId xmlns:a16="http://schemas.microsoft.com/office/drawing/2014/main" id="{5DB47CB9-A7B5-4B1B-821D-482DD65E823A}"/>
                </a:ext>
              </a:extLst>
            </p:cNvPr>
            <p:cNvSpPr/>
            <p:nvPr/>
          </p:nvSpPr>
          <p:spPr>
            <a:xfrm rot="19441618" flipH="1">
              <a:off x="11555041" y="-605560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02" name="Graphic 4">
              <a:extLst>
                <a:ext uri="{FF2B5EF4-FFF2-40B4-BE49-F238E27FC236}">
                  <a16:creationId xmlns:a16="http://schemas.microsoft.com/office/drawing/2014/main" id="{BD70849D-B94B-4762-BCC8-55FD571DDAEC}"/>
                </a:ext>
              </a:extLst>
            </p:cNvPr>
            <p:cNvSpPr/>
            <p:nvPr/>
          </p:nvSpPr>
          <p:spPr>
            <a:xfrm rot="19441618" flipH="1">
              <a:off x="11254172" y="-941237"/>
              <a:ext cx="1599574" cy="2824412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noFill/>
            <a:ln w="38100" cap="rnd">
              <a:solidFill>
                <a:srgbClr val="FF9900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98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3A49E0D5-AAF8-3FC3-CC19-BCC001BE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3"/>
            <a:ext cx="12192000" cy="6969614"/>
          </a:xfrm>
          <a:prstGeom prst="rect">
            <a:avLst/>
          </a:prstGeom>
        </p:spPr>
      </p:pic>
      <p:sp>
        <p:nvSpPr>
          <p:cNvPr id="11" name="Graphic 4">
            <a:extLst>
              <a:ext uri="{FF2B5EF4-FFF2-40B4-BE49-F238E27FC236}">
                <a16:creationId xmlns:a16="http://schemas.microsoft.com/office/drawing/2014/main" id="{4D46FBE6-9A8E-454C-9A10-40FD7BBF73E5}"/>
              </a:ext>
            </a:extLst>
          </p:cNvPr>
          <p:cNvSpPr/>
          <p:nvPr/>
        </p:nvSpPr>
        <p:spPr>
          <a:xfrm rot="18083371">
            <a:off x="-399182" y="5385411"/>
            <a:ext cx="1251936" cy="2929006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16FFCDF0-D691-4834-953C-976E8D5E0E5B}"/>
              </a:ext>
            </a:extLst>
          </p:cNvPr>
          <p:cNvSpPr/>
          <p:nvPr/>
        </p:nvSpPr>
        <p:spPr>
          <a:xfrm rot="1726970">
            <a:off x="781072" y="6606385"/>
            <a:ext cx="775163" cy="720875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3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814</Words>
  <Application>Microsoft Office PowerPoint</Application>
  <PresentationFormat>Panorámica</PresentationFormat>
  <Paragraphs>91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Sapling Creations</cp:lastModifiedBy>
  <cp:revision>475</cp:revision>
  <dcterms:created xsi:type="dcterms:W3CDTF">2021-11-17T09:33:18Z</dcterms:created>
  <dcterms:modified xsi:type="dcterms:W3CDTF">2024-11-04T13:36:00Z</dcterms:modified>
</cp:coreProperties>
</file>