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69" r:id="rId3"/>
    <p:sldId id="271" r:id="rId4"/>
    <p:sldId id="272" r:id="rId5"/>
    <p:sldId id="264" r:id="rId6"/>
    <p:sldId id="276" r:id="rId7"/>
    <p:sldId id="273" r:id="rId8"/>
    <p:sldId id="280" r:id="rId9"/>
    <p:sldId id="278" r:id="rId10"/>
    <p:sldId id="282" r:id="rId11"/>
    <p:sldId id="281" r:id="rId12"/>
    <p:sldId id="270" r:id="rId13"/>
    <p:sldId id="283" r:id="rId14"/>
    <p:sldId id="284" r:id="rId15"/>
    <p:sldId id="263" r:id="rId16"/>
    <p:sldId id="285" r:id="rId17"/>
    <p:sldId id="286" r:id="rId18"/>
    <p:sldId id="287" r:id="rId19"/>
    <p:sldId id="288" r:id="rId20"/>
    <p:sldId id="266" r:id="rId21"/>
    <p:sldId id="268" r:id="rId22"/>
    <p:sldId id="267" r:id="rId23"/>
    <p:sldId id="260" r:id="rId24"/>
    <p:sldId id="262" r:id="rId25"/>
    <p:sldId id="258" r:id="rId26"/>
    <p:sldId id="259" r:id="rId27"/>
    <p:sldId id="261" r:id="rId28"/>
  </p:sldIdLst>
  <p:sldSz cx="9144000" cy="6858000" type="screen4x3"/>
  <p:notesSz cx="6858000" cy="9947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weber" initials="s" lastIdx="1" clrIdx="0">
    <p:extLst>
      <p:ext uri="{19B8F6BF-5375-455C-9EA6-DF929625EA0E}">
        <p15:presenceInfo xmlns:p15="http://schemas.microsoft.com/office/powerpoint/2012/main" userId="sweb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B00"/>
    <a:srgbClr val="7030A0"/>
    <a:srgbClr val="92D050"/>
    <a:srgbClr val="DCE6F2"/>
    <a:srgbClr val="A6A6A6"/>
    <a:srgbClr val="FFC632"/>
    <a:srgbClr val="C03A35"/>
    <a:srgbClr val="C00000"/>
    <a:srgbClr val="3E6DB2"/>
    <a:srgbClr val="1616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4"/>
    <p:restoredTop sz="94627" autoAdjust="0"/>
  </p:normalViewPr>
  <p:slideViewPr>
    <p:cSldViewPr snapToGrid="0" showGuides="1">
      <p:cViewPr>
        <p:scale>
          <a:sx n="152" d="100"/>
          <a:sy n="152" d="100"/>
        </p:scale>
        <p:origin x="1536" y="264"/>
      </p:cViewPr>
      <p:guideLst>
        <p:guide orient="horz" pos="4319"/>
        <p:guide pos="51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1" d="100"/>
          <a:sy n="91" d="100"/>
        </p:scale>
        <p:origin x="-3720" y="-108"/>
      </p:cViewPr>
      <p:guideLst>
        <p:guide orient="horz" pos="3133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30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971" y="4724956"/>
            <a:ext cx="4908331" cy="44762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22876" y="9449911"/>
            <a:ext cx="835124" cy="4973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n-lt"/>
                <a:cs typeface="Arial" panose="020B0604020202020204" pitchFamily="34" charset="0"/>
              </a:defRPr>
            </a:lvl1pPr>
          </a:lstStyle>
          <a:p>
            <a:fld id="{49DD4D23-C98A-435E-AE88-9061F8349B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033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5334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D4D23-C98A-435E-AE88-9061F8349B02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602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" t="3974" r="3958" b="558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4" y="3715200"/>
            <a:ext cx="7500939" cy="554850"/>
          </a:xfrm>
        </p:spPr>
        <p:txBody>
          <a:bodyPr/>
          <a:lstStyle>
            <a:lvl1pPr algn="l"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8675" y="4289400"/>
            <a:ext cx="7500938" cy="361800"/>
          </a:xfrm>
        </p:spPr>
        <p:txBody>
          <a:bodyPr/>
          <a:lstStyle>
            <a:lvl1pPr marL="0" indent="0" algn="l">
              <a:buNone/>
              <a:defRPr sz="20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525798"/>
            <a:ext cx="3020400" cy="807254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828675" y="5481750"/>
            <a:ext cx="4679325" cy="979374"/>
          </a:xfrm>
        </p:spPr>
        <p:txBody>
          <a:bodyPr/>
          <a:lstStyle>
            <a:lvl1pPr>
              <a:spcBef>
                <a:spcPts val="0"/>
              </a:spcBef>
              <a:defRPr sz="14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2pPr>
            <a:lvl3pPr marL="0" indent="0">
              <a:spcBef>
                <a:spcPts val="567"/>
              </a:spcBef>
              <a:buNone/>
              <a:defRPr sz="1400">
                <a:solidFill>
                  <a:schemeClr val="bg1"/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bg1"/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3327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881075"/>
            <a:ext cx="7500938" cy="4040188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73000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2 Column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819775"/>
            <a:ext cx="9144000" cy="1036637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3" y="6046348"/>
            <a:ext cx="2060224" cy="5506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438275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881075"/>
            <a:ext cx="7500938" cy="4040188"/>
          </a:xfrm>
        </p:spPr>
        <p:txBody>
          <a:bodyPr/>
          <a:lstStyle>
            <a:lvl1pPr>
              <a:defRPr sz="2000" b="0"/>
            </a:lvl1pPr>
            <a:lvl2pPr>
              <a:defRPr sz="1800"/>
            </a:lvl2pPr>
            <a:lvl3pPr>
              <a:defRPr sz="1800"/>
            </a:lvl3pPr>
            <a:lvl4pPr marL="1168400" indent="-342900"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7086600" y="5445539"/>
            <a:ext cx="2057400" cy="365125"/>
          </a:xfrm>
        </p:spPr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09210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&amp; 2 Column Content 20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819775"/>
            <a:ext cx="9144000" cy="1036637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endParaRPr lang="en-GB" sz="100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3" y="6046348"/>
            <a:ext cx="2060224" cy="5506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6" y="1881075"/>
            <a:ext cx="3933824" cy="3163365"/>
          </a:xfrm>
        </p:spPr>
        <p:txBody>
          <a:bodyPr/>
          <a:lstStyle>
            <a:lvl1pPr marL="276225" indent="-276225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‒"/>
              <a:defRPr sz="1800" b="0"/>
            </a:lvl1pPr>
            <a:lvl2pPr marL="625475" indent="-233363">
              <a:buFont typeface="Arial" panose="020B0604020202020204" pitchFamily="34" charset="0"/>
              <a:buChar char="•"/>
              <a:defRPr sz="1400"/>
            </a:lvl2pPr>
            <a:lvl3pPr marL="912813" indent="-222250">
              <a:defRPr sz="1400"/>
            </a:lvl3pPr>
            <a:lvl4pPr marL="1128713" indent="-190500">
              <a:defRPr sz="1400"/>
            </a:lvl4pPr>
            <a:lvl5pPr marL="1439863" indent="-185738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1438275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914901" y="1881075"/>
            <a:ext cx="3934800" cy="3163365"/>
          </a:xfrm>
        </p:spPr>
        <p:txBody>
          <a:bodyPr/>
          <a:lstStyle>
            <a:lvl1pPr marL="276225" indent="-276225">
              <a:spcBef>
                <a:spcPts val="900"/>
              </a:spcBef>
              <a:buClr>
                <a:schemeClr val="tx2"/>
              </a:buClr>
              <a:buFont typeface="Arial" panose="020B0604020202020204" pitchFamily="34" charset="0"/>
              <a:buChar char="‒"/>
              <a:defRPr sz="1800" b="0"/>
            </a:lvl1pPr>
            <a:lvl2pPr marL="625475" indent="-233363">
              <a:buFont typeface="Arial" panose="020B0604020202020204" pitchFamily="34" charset="0"/>
              <a:buChar char="•"/>
              <a:defRPr sz="1400"/>
            </a:lvl2pPr>
            <a:lvl3pPr marL="912813" indent="-222250">
              <a:defRPr sz="1400"/>
            </a:lvl3pPr>
            <a:lvl4pPr marL="1128713" indent="-190500">
              <a:defRPr sz="1400"/>
            </a:lvl4pPr>
            <a:lvl5pPr marL="1439863" indent="-185738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>
          <a:xfrm>
            <a:off x="7086600" y="5454969"/>
            <a:ext cx="2057400" cy="365125"/>
          </a:xfrm>
        </p:spPr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7191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Conten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4939200" y="1438276"/>
            <a:ext cx="4204800" cy="4736282"/>
          </a:xfrm>
          <a:solidFill>
            <a:schemeClr val="accent4"/>
          </a:solidFill>
        </p:spPr>
        <p:txBody>
          <a:bodyPr tIns="0" anchor="ctr" anchorCtr="0"/>
          <a:lstStyle>
            <a:lvl1pPr algn="ctr">
              <a:defRPr sz="1600" b="0">
                <a:solidFill>
                  <a:schemeClr val="accent3"/>
                </a:solidFill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28675" y="1905000"/>
            <a:ext cx="3819525" cy="3987688"/>
          </a:xfrm>
        </p:spPr>
        <p:txBody>
          <a:bodyPr/>
          <a:lstStyle>
            <a:lvl1pPr marL="238125" indent="-238125">
              <a:spcBef>
                <a:spcPts val="850"/>
              </a:spcBef>
              <a:buClr>
                <a:schemeClr val="tx2"/>
              </a:buClr>
              <a:buFont typeface="Calibri" panose="020F0502020204030204" pitchFamily="34" charset="0"/>
              <a:buChar char="–"/>
              <a:defRPr sz="1800" b="0"/>
            </a:lvl1pPr>
            <a:lvl2pPr marL="503238" indent="-207963">
              <a:spcBef>
                <a:spcPts val="0"/>
              </a:spcBef>
              <a:spcAft>
                <a:spcPts val="567"/>
              </a:spcAft>
              <a:defRPr sz="1400" b="0"/>
            </a:lvl2pPr>
            <a:lvl3pPr>
              <a:defRPr sz="1400" b="0"/>
            </a:lvl3pPr>
            <a:lvl4pPr>
              <a:defRPr sz="1400" b="0"/>
            </a:lvl4pPr>
            <a:lvl5pPr>
              <a:defRPr sz="1400"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/>
              <a:t>Trinity College Dublin, </a:t>
            </a:r>
            <a:r>
              <a:rPr lang="en-GB" sz="1000"/>
              <a:t>The University of Dublin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438275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82368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438275"/>
            <a:ext cx="9144000" cy="4708001"/>
          </a:xfrm>
          <a:solidFill>
            <a:schemeClr val="accent4"/>
          </a:solidFill>
        </p:spPr>
        <p:txBody>
          <a:bodyPr tIns="0" anchor="ctr" anchorCtr="0"/>
          <a:lstStyle>
            <a:lvl1pPr algn="ctr">
              <a:defRPr sz="1600" b="0">
                <a:solidFill>
                  <a:schemeClr val="accent3"/>
                </a:solidFill>
              </a:defRPr>
            </a:lvl1pPr>
          </a:lstStyle>
          <a:p>
            <a:r>
              <a:rPr lang="en-GB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28675" y="914400"/>
            <a:ext cx="7500938" cy="276225"/>
          </a:xfrm>
        </p:spPr>
        <p:txBody>
          <a:bodyPr/>
          <a:lstStyle>
            <a:lvl1pPr>
              <a:defRPr sz="2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466788"/>
            <a:ext cx="9144000" cy="391212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/>
              <a:t>Trinity College Dublin, </a:t>
            </a:r>
            <a:r>
              <a:rPr lang="en-GB" sz="1000"/>
              <a:t>The University of Dublin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1438275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38617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1" t="3974" r="3958" b="558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525798"/>
            <a:ext cx="3020400" cy="8072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4" y="3715200"/>
            <a:ext cx="7500939" cy="554850"/>
          </a:xfrm>
        </p:spPr>
        <p:txBody>
          <a:bodyPr/>
          <a:lstStyle>
            <a:lvl1pPr algn="l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789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57743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8674" y="360000"/>
            <a:ext cx="7500939" cy="5616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8675" y="1871551"/>
            <a:ext cx="7500938" cy="4096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0" y="6498000"/>
            <a:ext cx="9144000" cy="360000"/>
          </a:xfrm>
          <a:prstGeom prst="rect">
            <a:avLst/>
          </a:prstGeom>
          <a:solidFill>
            <a:srgbClr val="0E73B9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727075" indent="0" algn="l"/>
            <a:r>
              <a:rPr lang="en-GB" sz="1000" b="1"/>
              <a:t>Trinity College Dublin, </a:t>
            </a:r>
            <a:r>
              <a:rPr lang="en-GB" sz="1000"/>
              <a:t>The University of Dublin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438275"/>
            <a:ext cx="9144000" cy="0"/>
          </a:xfrm>
          <a:prstGeom prst="line">
            <a:avLst/>
          </a:prstGeom>
          <a:ln w="95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7086600" y="613370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00DB9-A23F-43BD-B7EF-862D750C72E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71066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60" r:id="rId3"/>
    <p:sldLayoutId id="2147483661" r:id="rId4"/>
    <p:sldLayoutId id="2147483657" r:id="rId5"/>
    <p:sldLayoutId id="2147483658" r:id="rId6"/>
    <p:sldLayoutId id="2147483659" r:id="rId7"/>
    <p:sldLayoutId id="2147483654" r:id="rId8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1417"/>
        </a:spcBef>
        <a:buFont typeface="Arial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31825" indent="-34290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95350" indent="-34290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68400" indent="-342900" algn="l" defTabSz="914400" rtl="0" eaLnBrk="1" latinLnBrk="0" hangingPunct="1">
        <a:spcBef>
          <a:spcPts val="1134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33513" indent="-342900" algn="l" defTabSz="914400" rtl="0" eaLnBrk="1" latinLnBrk="0" hangingPunct="1">
        <a:spcBef>
          <a:spcPts val="1134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17" Type="http://schemas.openxmlformats.org/officeDocument/2006/relationships/image" Target="../media/image59.png"/><Relationship Id="rId2" Type="http://schemas.openxmlformats.org/officeDocument/2006/relationships/image" Target="../media/image62.png"/><Relationship Id="rId16" Type="http://schemas.openxmlformats.org/officeDocument/2006/relationships/image" Target="../media/image58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5" Type="http://schemas.openxmlformats.org/officeDocument/2006/relationships/image" Target="../media/image57.png"/><Relationship Id="rId10" Type="http://schemas.openxmlformats.org/officeDocument/2006/relationships/image" Target="../media/image70.png"/><Relationship Id="rId19" Type="http://schemas.openxmlformats.org/officeDocument/2006/relationships/image" Target="../media/image61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5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17" Type="http://schemas.openxmlformats.org/officeDocument/2006/relationships/image" Target="../media/image59.png"/><Relationship Id="rId2" Type="http://schemas.openxmlformats.org/officeDocument/2006/relationships/image" Target="../media/image62.png"/><Relationship Id="rId16" Type="http://schemas.openxmlformats.org/officeDocument/2006/relationships/image" Target="../media/image58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5" Type="http://schemas.openxmlformats.org/officeDocument/2006/relationships/image" Target="../media/image57.png"/><Relationship Id="rId10" Type="http://schemas.openxmlformats.org/officeDocument/2006/relationships/image" Target="../media/image70.png"/><Relationship Id="rId19" Type="http://schemas.openxmlformats.org/officeDocument/2006/relationships/image" Target="../media/image61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5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6.png"/><Relationship Id="rId18" Type="http://schemas.openxmlformats.org/officeDocument/2006/relationships/image" Target="../media/image101.png"/><Relationship Id="rId26" Type="http://schemas.openxmlformats.org/officeDocument/2006/relationships/image" Target="../media/image109.png"/><Relationship Id="rId39" Type="http://schemas.openxmlformats.org/officeDocument/2006/relationships/image" Target="../media/image122.png"/><Relationship Id="rId21" Type="http://schemas.openxmlformats.org/officeDocument/2006/relationships/image" Target="../media/image104.png"/><Relationship Id="rId34" Type="http://schemas.openxmlformats.org/officeDocument/2006/relationships/image" Target="../media/image117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17" Type="http://schemas.openxmlformats.org/officeDocument/2006/relationships/image" Target="../media/image100.png"/><Relationship Id="rId25" Type="http://schemas.openxmlformats.org/officeDocument/2006/relationships/image" Target="../media/image108.png"/><Relationship Id="rId33" Type="http://schemas.openxmlformats.org/officeDocument/2006/relationships/image" Target="../media/image116.png"/><Relationship Id="rId38" Type="http://schemas.openxmlformats.org/officeDocument/2006/relationships/image" Target="../media/image121.png"/><Relationship Id="rId2" Type="http://schemas.openxmlformats.org/officeDocument/2006/relationships/image" Target="../media/image85.png"/><Relationship Id="rId16" Type="http://schemas.openxmlformats.org/officeDocument/2006/relationships/image" Target="../media/image99.png"/><Relationship Id="rId20" Type="http://schemas.openxmlformats.org/officeDocument/2006/relationships/image" Target="../media/image103.png"/><Relationship Id="rId29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24" Type="http://schemas.openxmlformats.org/officeDocument/2006/relationships/image" Target="../media/image107.png"/><Relationship Id="rId32" Type="http://schemas.openxmlformats.org/officeDocument/2006/relationships/image" Target="../media/image115.png"/><Relationship Id="rId37" Type="http://schemas.openxmlformats.org/officeDocument/2006/relationships/image" Target="../media/image120.png"/><Relationship Id="rId5" Type="http://schemas.openxmlformats.org/officeDocument/2006/relationships/image" Target="../media/image88.png"/><Relationship Id="rId15" Type="http://schemas.openxmlformats.org/officeDocument/2006/relationships/image" Target="../media/image98.png"/><Relationship Id="rId23" Type="http://schemas.openxmlformats.org/officeDocument/2006/relationships/image" Target="../media/image106.png"/><Relationship Id="rId28" Type="http://schemas.openxmlformats.org/officeDocument/2006/relationships/image" Target="../media/image111.png"/><Relationship Id="rId36" Type="http://schemas.openxmlformats.org/officeDocument/2006/relationships/image" Target="../media/image119.png"/><Relationship Id="rId10" Type="http://schemas.openxmlformats.org/officeDocument/2006/relationships/image" Target="../media/image93.png"/><Relationship Id="rId19" Type="http://schemas.openxmlformats.org/officeDocument/2006/relationships/image" Target="../media/image102.png"/><Relationship Id="rId31" Type="http://schemas.openxmlformats.org/officeDocument/2006/relationships/image" Target="../media/image114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Relationship Id="rId14" Type="http://schemas.openxmlformats.org/officeDocument/2006/relationships/image" Target="../media/image97.png"/><Relationship Id="rId22" Type="http://schemas.openxmlformats.org/officeDocument/2006/relationships/image" Target="../media/image105.png"/><Relationship Id="rId27" Type="http://schemas.openxmlformats.org/officeDocument/2006/relationships/image" Target="../media/image110.png"/><Relationship Id="rId30" Type="http://schemas.openxmlformats.org/officeDocument/2006/relationships/image" Target="../media/image113.png"/><Relationship Id="rId35" Type="http://schemas.openxmlformats.org/officeDocument/2006/relationships/image" Target="../media/image118.png"/><Relationship Id="rId8" Type="http://schemas.openxmlformats.org/officeDocument/2006/relationships/image" Target="../media/image91.png"/><Relationship Id="rId3" Type="http://schemas.openxmlformats.org/officeDocument/2006/relationships/image" Target="../media/image8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6.png"/><Relationship Id="rId18" Type="http://schemas.openxmlformats.org/officeDocument/2006/relationships/image" Target="../media/image101.png"/><Relationship Id="rId3" Type="http://schemas.openxmlformats.org/officeDocument/2006/relationships/image" Target="../media/image86.png"/><Relationship Id="rId21" Type="http://schemas.openxmlformats.org/officeDocument/2006/relationships/image" Target="../media/image104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17" Type="http://schemas.openxmlformats.org/officeDocument/2006/relationships/image" Target="../media/image100.png"/><Relationship Id="rId2" Type="http://schemas.openxmlformats.org/officeDocument/2006/relationships/image" Target="../media/image85.png"/><Relationship Id="rId16" Type="http://schemas.openxmlformats.org/officeDocument/2006/relationships/image" Target="../media/image99.png"/><Relationship Id="rId20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5" Type="http://schemas.openxmlformats.org/officeDocument/2006/relationships/image" Target="../media/image88.png"/><Relationship Id="rId15" Type="http://schemas.openxmlformats.org/officeDocument/2006/relationships/image" Target="../media/image98.png"/><Relationship Id="rId10" Type="http://schemas.openxmlformats.org/officeDocument/2006/relationships/image" Target="../media/image93.png"/><Relationship Id="rId19" Type="http://schemas.openxmlformats.org/officeDocument/2006/relationships/image" Target="../media/image102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Relationship Id="rId14" Type="http://schemas.openxmlformats.org/officeDocument/2006/relationships/image" Target="../media/image9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116.png"/><Relationship Id="rId18" Type="http://schemas.openxmlformats.org/officeDocument/2006/relationships/image" Target="../media/image121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12" Type="http://schemas.openxmlformats.org/officeDocument/2006/relationships/image" Target="../media/image115.png"/><Relationship Id="rId17" Type="http://schemas.openxmlformats.org/officeDocument/2006/relationships/image" Target="../media/image120.png"/><Relationship Id="rId2" Type="http://schemas.openxmlformats.org/officeDocument/2006/relationships/image" Target="../media/image105.png"/><Relationship Id="rId16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11" Type="http://schemas.openxmlformats.org/officeDocument/2006/relationships/image" Target="../media/image114.png"/><Relationship Id="rId5" Type="http://schemas.openxmlformats.org/officeDocument/2006/relationships/image" Target="../media/image108.png"/><Relationship Id="rId15" Type="http://schemas.openxmlformats.org/officeDocument/2006/relationships/image" Target="../media/image118.png"/><Relationship Id="rId10" Type="http://schemas.openxmlformats.org/officeDocument/2006/relationships/image" Target="../media/image113.png"/><Relationship Id="rId19" Type="http://schemas.openxmlformats.org/officeDocument/2006/relationships/image" Target="../media/image122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Relationship Id="rId14" Type="http://schemas.openxmlformats.org/officeDocument/2006/relationships/image" Target="../media/image117.png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2.png"/><Relationship Id="rId18" Type="http://schemas.openxmlformats.org/officeDocument/2006/relationships/image" Target="../media/image137.png"/><Relationship Id="rId26" Type="http://schemas.openxmlformats.org/officeDocument/2006/relationships/image" Target="../media/image140.png"/><Relationship Id="rId39" Type="http://schemas.openxmlformats.org/officeDocument/2006/relationships/image" Target="../media/image150.png"/><Relationship Id="rId21" Type="http://schemas.openxmlformats.org/officeDocument/2006/relationships/image" Target="../media/image104.png"/><Relationship Id="rId34" Type="http://schemas.openxmlformats.org/officeDocument/2006/relationships/image" Target="../media/image117.png"/><Relationship Id="rId42" Type="http://schemas.openxmlformats.org/officeDocument/2006/relationships/image" Target="../media/image153.png"/><Relationship Id="rId47" Type="http://schemas.openxmlformats.org/officeDocument/2006/relationships/image" Target="../media/image158.png"/><Relationship Id="rId50" Type="http://schemas.openxmlformats.org/officeDocument/2006/relationships/image" Target="../media/image161.png"/><Relationship Id="rId55" Type="http://schemas.openxmlformats.org/officeDocument/2006/relationships/image" Target="../media/image166.png"/><Relationship Id="rId7" Type="http://schemas.openxmlformats.org/officeDocument/2006/relationships/image" Target="../media/image126.png"/><Relationship Id="rId2" Type="http://schemas.openxmlformats.org/officeDocument/2006/relationships/image" Target="../media/image123.png"/><Relationship Id="rId16" Type="http://schemas.openxmlformats.org/officeDocument/2006/relationships/image" Target="../media/image135.png"/><Relationship Id="rId29" Type="http://schemas.openxmlformats.org/officeDocument/2006/relationships/image" Target="../media/image143.png"/><Relationship Id="rId11" Type="http://schemas.openxmlformats.org/officeDocument/2006/relationships/image" Target="../media/image130.png"/><Relationship Id="rId24" Type="http://schemas.openxmlformats.org/officeDocument/2006/relationships/image" Target="../media/image107.png"/><Relationship Id="rId32" Type="http://schemas.openxmlformats.org/officeDocument/2006/relationships/image" Target="../media/image146.png"/><Relationship Id="rId37" Type="http://schemas.openxmlformats.org/officeDocument/2006/relationships/image" Target="../media/image148.png"/><Relationship Id="rId40" Type="http://schemas.openxmlformats.org/officeDocument/2006/relationships/image" Target="../media/image151.png"/><Relationship Id="rId45" Type="http://schemas.openxmlformats.org/officeDocument/2006/relationships/image" Target="../media/image156.png"/><Relationship Id="rId53" Type="http://schemas.openxmlformats.org/officeDocument/2006/relationships/image" Target="../media/image164.png"/><Relationship Id="rId5" Type="http://schemas.openxmlformats.org/officeDocument/2006/relationships/image" Target="../media/image88.png"/><Relationship Id="rId10" Type="http://schemas.openxmlformats.org/officeDocument/2006/relationships/image" Target="../media/image129.png"/><Relationship Id="rId19" Type="http://schemas.openxmlformats.org/officeDocument/2006/relationships/image" Target="../media/image102.png"/><Relationship Id="rId31" Type="http://schemas.openxmlformats.org/officeDocument/2006/relationships/image" Target="../media/image145.png"/><Relationship Id="rId44" Type="http://schemas.openxmlformats.org/officeDocument/2006/relationships/image" Target="../media/image155.png"/><Relationship Id="rId52" Type="http://schemas.openxmlformats.org/officeDocument/2006/relationships/image" Target="../media/image163.png"/><Relationship Id="rId4" Type="http://schemas.openxmlformats.org/officeDocument/2006/relationships/image" Target="../media/image125.png"/><Relationship Id="rId9" Type="http://schemas.openxmlformats.org/officeDocument/2006/relationships/image" Target="../media/image128.png"/><Relationship Id="rId14" Type="http://schemas.openxmlformats.org/officeDocument/2006/relationships/image" Target="../media/image133.png"/><Relationship Id="rId22" Type="http://schemas.openxmlformats.org/officeDocument/2006/relationships/image" Target="../media/image138.png"/><Relationship Id="rId27" Type="http://schemas.openxmlformats.org/officeDocument/2006/relationships/image" Target="../media/image141.png"/><Relationship Id="rId30" Type="http://schemas.openxmlformats.org/officeDocument/2006/relationships/image" Target="../media/image144.png"/><Relationship Id="rId35" Type="http://schemas.openxmlformats.org/officeDocument/2006/relationships/image" Target="../media/image118.png"/><Relationship Id="rId43" Type="http://schemas.openxmlformats.org/officeDocument/2006/relationships/image" Target="../media/image154.png"/><Relationship Id="rId48" Type="http://schemas.openxmlformats.org/officeDocument/2006/relationships/image" Target="../media/image159.png"/><Relationship Id="rId8" Type="http://schemas.openxmlformats.org/officeDocument/2006/relationships/image" Target="../media/image127.png"/><Relationship Id="rId51" Type="http://schemas.openxmlformats.org/officeDocument/2006/relationships/image" Target="../media/image162.png"/><Relationship Id="rId3" Type="http://schemas.openxmlformats.org/officeDocument/2006/relationships/image" Target="../media/image124.png"/><Relationship Id="rId12" Type="http://schemas.openxmlformats.org/officeDocument/2006/relationships/image" Target="../media/image131.png"/><Relationship Id="rId17" Type="http://schemas.openxmlformats.org/officeDocument/2006/relationships/image" Target="../media/image136.png"/><Relationship Id="rId25" Type="http://schemas.openxmlformats.org/officeDocument/2006/relationships/image" Target="../media/image108.png"/><Relationship Id="rId33" Type="http://schemas.openxmlformats.org/officeDocument/2006/relationships/image" Target="../media/image116.png"/><Relationship Id="rId38" Type="http://schemas.openxmlformats.org/officeDocument/2006/relationships/image" Target="../media/image149.png"/><Relationship Id="rId46" Type="http://schemas.openxmlformats.org/officeDocument/2006/relationships/image" Target="../media/image157.png"/><Relationship Id="rId20" Type="http://schemas.openxmlformats.org/officeDocument/2006/relationships/image" Target="../media/image103.png"/><Relationship Id="rId41" Type="http://schemas.openxmlformats.org/officeDocument/2006/relationships/image" Target="../media/image152.png"/><Relationship Id="rId54" Type="http://schemas.openxmlformats.org/officeDocument/2006/relationships/image" Target="../media/image1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5" Type="http://schemas.openxmlformats.org/officeDocument/2006/relationships/image" Target="../media/image134.png"/><Relationship Id="rId23" Type="http://schemas.openxmlformats.org/officeDocument/2006/relationships/image" Target="../media/image139.png"/><Relationship Id="rId28" Type="http://schemas.openxmlformats.org/officeDocument/2006/relationships/image" Target="../media/image142.png"/><Relationship Id="rId36" Type="http://schemas.openxmlformats.org/officeDocument/2006/relationships/image" Target="../media/image147.png"/><Relationship Id="rId49" Type="http://schemas.openxmlformats.org/officeDocument/2006/relationships/image" Target="../media/image16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13" Type="http://schemas.openxmlformats.org/officeDocument/2006/relationships/image" Target="../media/image132.png"/><Relationship Id="rId18" Type="http://schemas.openxmlformats.org/officeDocument/2006/relationships/image" Target="../media/image137.png"/><Relationship Id="rId26" Type="http://schemas.openxmlformats.org/officeDocument/2006/relationships/image" Target="../media/image155.png"/><Relationship Id="rId3" Type="http://schemas.openxmlformats.org/officeDocument/2006/relationships/image" Target="../media/image124.png"/><Relationship Id="rId21" Type="http://schemas.openxmlformats.org/officeDocument/2006/relationships/image" Target="../media/image104.png"/><Relationship Id="rId7" Type="http://schemas.openxmlformats.org/officeDocument/2006/relationships/image" Target="../media/image126.png"/><Relationship Id="rId12" Type="http://schemas.openxmlformats.org/officeDocument/2006/relationships/image" Target="../media/image131.png"/><Relationship Id="rId17" Type="http://schemas.openxmlformats.org/officeDocument/2006/relationships/image" Target="../media/image136.png"/><Relationship Id="rId25" Type="http://schemas.openxmlformats.org/officeDocument/2006/relationships/image" Target="../media/image154.png"/><Relationship Id="rId2" Type="http://schemas.openxmlformats.org/officeDocument/2006/relationships/image" Target="../media/image123.png"/><Relationship Id="rId16" Type="http://schemas.openxmlformats.org/officeDocument/2006/relationships/image" Target="../media/image135.png"/><Relationship Id="rId20" Type="http://schemas.openxmlformats.org/officeDocument/2006/relationships/image" Target="../media/image103.png"/><Relationship Id="rId29" Type="http://schemas.openxmlformats.org/officeDocument/2006/relationships/image" Target="../media/image1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130.png"/><Relationship Id="rId24" Type="http://schemas.openxmlformats.org/officeDocument/2006/relationships/image" Target="../media/image153.png"/><Relationship Id="rId5" Type="http://schemas.openxmlformats.org/officeDocument/2006/relationships/image" Target="../media/image88.png"/><Relationship Id="rId15" Type="http://schemas.openxmlformats.org/officeDocument/2006/relationships/image" Target="../media/image134.png"/><Relationship Id="rId23" Type="http://schemas.openxmlformats.org/officeDocument/2006/relationships/image" Target="../media/image152.png"/><Relationship Id="rId28" Type="http://schemas.openxmlformats.org/officeDocument/2006/relationships/image" Target="../media/image157.png"/><Relationship Id="rId10" Type="http://schemas.openxmlformats.org/officeDocument/2006/relationships/image" Target="../media/image129.png"/><Relationship Id="rId19" Type="http://schemas.openxmlformats.org/officeDocument/2006/relationships/image" Target="../media/image102.png"/><Relationship Id="rId4" Type="http://schemas.openxmlformats.org/officeDocument/2006/relationships/image" Target="../media/image125.png"/><Relationship Id="rId9" Type="http://schemas.openxmlformats.org/officeDocument/2006/relationships/image" Target="../media/image128.png"/><Relationship Id="rId14" Type="http://schemas.openxmlformats.org/officeDocument/2006/relationships/image" Target="../media/image133.png"/><Relationship Id="rId22" Type="http://schemas.openxmlformats.org/officeDocument/2006/relationships/image" Target="../media/image151.png"/><Relationship Id="rId27" Type="http://schemas.openxmlformats.org/officeDocument/2006/relationships/image" Target="../media/image15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png"/><Relationship Id="rId2" Type="http://schemas.openxmlformats.org/officeDocument/2006/relationships/image" Target="../media/image16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0.png"/><Relationship Id="rId4" Type="http://schemas.openxmlformats.org/officeDocument/2006/relationships/image" Target="../media/image16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" Type="http://schemas.openxmlformats.org/officeDocument/2006/relationships/image" Target="../media/image44.png"/><Relationship Id="rId16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10" Type="http://schemas.openxmlformats.org/officeDocument/2006/relationships/image" Target="../media/image52.png"/><Relationship Id="rId19" Type="http://schemas.openxmlformats.org/officeDocument/2006/relationships/image" Target="../media/image61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Multi-Objective Reinforcement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Analysing Human Preference Application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Max Cunningham</a:t>
            </a:r>
          </a:p>
          <a:p>
            <a:pPr lvl="2"/>
            <a:endParaRPr lang="en-GB" dirty="0"/>
          </a:p>
          <a:p>
            <a:pPr lvl="2"/>
            <a:r>
              <a:rPr lang="en-GB" dirty="0"/>
              <a:t>Date 21/03/25</a:t>
            </a:r>
          </a:p>
        </p:txBody>
      </p:sp>
    </p:spTree>
    <p:extLst>
      <p:ext uri="{BB962C8B-B14F-4D97-AF65-F5344CB8AC3E}">
        <p14:creationId xmlns:p14="http://schemas.microsoft.com/office/powerpoint/2010/main" val="1772792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69465B-5815-C1EA-357F-B988E9F82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80EF8-ED5A-4691-9D93-A336E0063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 &amp; Related 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804352-BC63-AC20-4CB4-C825D487F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10</a:t>
            </a:fld>
            <a:endParaRPr lang="en-IE"/>
          </a:p>
        </p:txBody>
      </p:sp>
      <p:sp>
        <p:nvSpPr>
          <p:cNvPr id="82" name="Text Placeholder 3">
            <a:extLst>
              <a:ext uri="{FF2B5EF4-FFF2-40B4-BE49-F238E27FC236}">
                <a16:creationId xmlns:a16="http://schemas.microsoft.com/office/drawing/2014/main" id="{4C72AFC9-D400-39EC-2BC9-4AFA60C4B721}"/>
              </a:ext>
            </a:extLst>
          </p:cNvPr>
          <p:cNvSpPr txBox="1">
            <a:spLocks/>
          </p:cNvSpPr>
          <p:nvPr/>
        </p:nvSpPr>
        <p:spPr>
          <a:xfrm>
            <a:off x="828675" y="914400"/>
            <a:ext cx="7500938" cy="27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 rtl="0" eaLnBrk="1" latinLnBrk="0" hangingPunct="1">
              <a:spcBef>
                <a:spcPts val="1417"/>
              </a:spcBef>
              <a:buFont typeface="Arial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1825" indent="-3429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5350" indent="-3429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00" indent="-3429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3513" indent="-3429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dirty="0"/>
              <a:t>RL vs MORL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9148F97-C9A0-1F7A-9E38-707D820498A0}"/>
              </a:ext>
            </a:extLst>
          </p:cNvPr>
          <p:cNvCxnSpPr/>
          <p:nvPr/>
        </p:nvCxnSpPr>
        <p:spPr>
          <a:xfrm>
            <a:off x="4597044" y="1813701"/>
            <a:ext cx="0" cy="43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8161E35-1288-522E-985D-63C97D7E09BA}"/>
              </a:ext>
            </a:extLst>
          </p:cNvPr>
          <p:cNvCxnSpPr/>
          <p:nvPr/>
        </p:nvCxnSpPr>
        <p:spPr>
          <a:xfrm>
            <a:off x="972000" y="3941427"/>
            <a:ext cx="72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DABD267-5A78-F653-B11C-B995C46C06F3}"/>
              </a:ext>
            </a:extLst>
          </p:cNvPr>
          <p:cNvSpPr txBox="1"/>
          <p:nvPr/>
        </p:nvSpPr>
        <p:spPr>
          <a:xfrm>
            <a:off x="1398494" y="1629035"/>
            <a:ext cx="228061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Scalarization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3D71296-9CAA-9383-1AA5-5B1E3B635236}"/>
              </a:ext>
            </a:extLst>
          </p:cNvPr>
          <p:cNvSpPr txBox="1"/>
          <p:nvPr/>
        </p:nvSpPr>
        <p:spPr>
          <a:xfrm>
            <a:off x="5464890" y="1629035"/>
            <a:ext cx="228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Multi-Solution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E1B4D7D-D0F2-B4AE-7590-BDDCABC24F3E}"/>
              </a:ext>
            </a:extLst>
          </p:cNvPr>
          <p:cNvSpPr txBox="1"/>
          <p:nvPr/>
        </p:nvSpPr>
        <p:spPr>
          <a:xfrm>
            <a:off x="1398494" y="4029271"/>
            <a:ext cx="228061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Preference Learning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1C6D94E-EE5B-C46F-6C74-C70F84AFE4F4}"/>
              </a:ext>
            </a:extLst>
          </p:cNvPr>
          <p:cNvSpPr txBox="1"/>
          <p:nvPr/>
        </p:nvSpPr>
        <p:spPr>
          <a:xfrm>
            <a:off x="5464888" y="4029271"/>
            <a:ext cx="228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Multi-Policy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09C0936-E5EE-0D90-F4F1-E33503202D75}"/>
                  </a:ext>
                </a:extLst>
              </p:cNvPr>
              <p:cNvSpPr txBox="1"/>
              <p:nvPr/>
            </p:nvSpPr>
            <p:spPr>
              <a:xfrm>
                <a:off x="981156" y="2167671"/>
                <a:ext cx="3083023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09C0936-E5EE-0D90-F4F1-E33503202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156" y="2167671"/>
                <a:ext cx="3083023" cy="276999"/>
              </a:xfrm>
              <a:prstGeom prst="rect">
                <a:avLst/>
              </a:prstGeom>
              <a:blipFill>
                <a:blip r:embed="rId2"/>
                <a:stretch>
                  <a:fillRect b="-130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ectangle 69">
            <a:extLst>
              <a:ext uri="{FF2B5EF4-FFF2-40B4-BE49-F238E27FC236}">
                <a16:creationId xmlns:a16="http://schemas.microsoft.com/office/drawing/2014/main" id="{19D2E0D2-A4E6-0A7F-88E8-AD99F40A44CF}"/>
              </a:ext>
            </a:extLst>
          </p:cNvPr>
          <p:cNvSpPr/>
          <p:nvPr/>
        </p:nvSpPr>
        <p:spPr>
          <a:xfrm>
            <a:off x="1995541" y="4811777"/>
            <a:ext cx="1086522" cy="570904"/>
          </a:xfrm>
          <a:prstGeom prst="rec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Model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583D18B-8B25-604B-FF36-9C88C65DDEA7}"/>
              </a:ext>
            </a:extLst>
          </p:cNvPr>
          <p:cNvCxnSpPr>
            <a:cxnSpLocks/>
          </p:cNvCxnSpPr>
          <p:nvPr/>
        </p:nvCxnSpPr>
        <p:spPr>
          <a:xfrm>
            <a:off x="1667435" y="4959123"/>
            <a:ext cx="311972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A7371DD-96DF-8F45-AFAD-E2CAF05541EC}"/>
              </a:ext>
            </a:extLst>
          </p:cNvPr>
          <p:cNvCxnSpPr>
            <a:cxnSpLocks/>
          </p:cNvCxnSpPr>
          <p:nvPr/>
        </p:nvCxnSpPr>
        <p:spPr>
          <a:xfrm>
            <a:off x="1672811" y="5240614"/>
            <a:ext cx="311972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ADF0845-5251-10E3-B63B-AE104DED780A}"/>
              </a:ext>
            </a:extLst>
          </p:cNvPr>
          <p:cNvCxnSpPr>
            <a:cxnSpLocks/>
          </p:cNvCxnSpPr>
          <p:nvPr/>
        </p:nvCxnSpPr>
        <p:spPr>
          <a:xfrm>
            <a:off x="3082063" y="5100662"/>
            <a:ext cx="311972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DE7D135-1172-B2DC-DEB2-56ECE78F78FF}"/>
                  </a:ext>
                </a:extLst>
              </p:cNvPr>
              <p:cNvSpPr txBox="1"/>
              <p:nvPr/>
            </p:nvSpPr>
            <p:spPr>
              <a:xfrm>
                <a:off x="1472476" y="4811777"/>
                <a:ext cx="16504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DE7D135-1172-B2DC-DEB2-56ECE78F7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476" y="4811777"/>
                <a:ext cx="165045" cy="276999"/>
              </a:xfrm>
              <a:prstGeom prst="rect">
                <a:avLst/>
              </a:prstGeom>
              <a:blipFill>
                <a:blip r:embed="rId3"/>
                <a:stretch>
                  <a:fillRect l="-21429" r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8C50205-95B4-9B98-9E08-DADE83AC64DB}"/>
                  </a:ext>
                </a:extLst>
              </p:cNvPr>
              <p:cNvSpPr txBox="1"/>
              <p:nvPr/>
            </p:nvSpPr>
            <p:spPr>
              <a:xfrm>
                <a:off x="1462236" y="5094772"/>
                <a:ext cx="18947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8C50205-95B4-9B98-9E08-DADE83AC6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236" y="5094772"/>
                <a:ext cx="189474" cy="276999"/>
              </a:xfrm>
              <a:prstGeom prst="rect">
                <a:avLst/>
              </a:prstGeom>
              <a:blipFill>
                <a:blip r:embed="rId4"/>
                <a:stretch>
                  <a:fillRect l="-31250" r="-18750" b="-90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F6A7B2F-834A-7E6C-B479-832A4D02FD39}"/>
                  </a:ext>
                </a:extLst>
              </p:cNvPr>
              <p:cNvSpPr txBox="1"/>
              <p:nvPr/>
            </p:nvSpPr>
            <p:spPr>
              <a:xfrm>
                <a:off x="3394035" y="4963615"/>
                <a:ext cx="18678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F6A7B2F-834A-7E6C-B479-832A4D02F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035" y="4963615"/>
                <a:ext cx="186782" cy="276999"/>
              </a:xfrm>
              <a:prstGeom prst="rect">
                <a:avLst/>
              </a:prstGeom>
              <a:blipFill>
                <a:blip r:embed="rId5"/>
                <a:stretch>
                  <a:fillRect l="-20000" r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69F632F8-52D9-466D-BCF5-60895AED8EE6}"/>
              </a:ext>
            </a:extLst>
          </p:cNvPr>
          <p:cNvGrpSpPr/>
          <p:nvPr/>
        </p:nvGrpSpPr>
        <p:grpSpPr>
          <a:xfrm>
            <a:off x="5273257" y="2317639"/>
            <a:ext cx="1969888" cy="395660"/>
            <a:chOff x="5463698" y="2530056"/>
            <a:chExt cx="2438180" cy="570904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87F2472-0F66-81F0-F8F5-0ABCAAE56B73}"/>
                </a:ext>
              </a:extLst>
            </p:cNvPr>
            <p:cNvSpPr/>
            <p:nvPr/>
          </p:nvSpPr>
          <p:spPr>
            <a:xfrm>
              <a:off x="6000078" y="2530056"/>
              <a:ext cx="1086522" cy="570904"/>
            </a:xfrm>
            <a:prstGeom prst="rect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Model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AF15002-1896-5183-A846-C71D93A9D8FC}"/>
                </a:ext>
              </a:extLst>
            </p:cNvPr>
            <p:cNvCxnSpPr>
              <a:cxnSpLocks/>
            </p:cNvCxnSpPr>
            <p:nvPr/>
          </p:nvCxnSpPr>
          <p:spPr>
            <a:xfrm>
              <a:off x="5671972" y="2801585"/>
              <a:ext cx="311972" cy="0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70E577A-0D92-D176-22C3-71F3AB0E7FEA}"/>
                </a:ext>
              </a:extLst>
            </p:cNvPr>
            <p:cNvCxnSpPr>
              <a:cxnSpLocks/>
            </p:cNvCxnSpPr>
            <p:nvPr/>
          </p:nvCxnSpPr>
          <p:spPr>
            <a:xfrm>
              <a:off x="7086600" y="2818941"/>
              <a:ext cx="311972" cy="0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728C6E4F-71D2-193E-5413-1E74B1AC1952}"/>
                    </a:ext>
                  </a:extLst>
                </p:cNvPr>
                <p:cNvSpPr txBox="1"/>
                <p:nvPr/>
              </p:nvSpPr>
              <p:spPr>
                <a:xfrm>
                  <a:off x="5463698" y="2592148"/>
                  <a:ext cx="204280" cy="3996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728C6E4F-71D2-193E-5413-1E74B1AC19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3698" y="2592148"/>
                  <a:ext cx="204280" cy="399686"/>
                </a:xfrm>
                <a:prstGeom prst="rect">
                  <a:avLst/>
                </a:prstGeom>
                <a:blipFill>
                  <a:blip r:embed="rId6"/>
                  <a:stretch>
                    <a:fillRect l="-21429" r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3A3C679B-C821-2DEB-6B46-FC137CA6DF86}"/>
                    </a:ext>
                  </a:extLst>
                </p:cNvPr>
                <p:cNvSpPr txBox="1"/>
                <p:nvPr/>
              </p:nvSpPr>
              <p:spPr>
                <a:xfrm>
                  <a:off x="7411890" y="2604280"/>
                  <a:ext cx="489988" cy="3996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3A3C679B-C821-2DEB-6B46-FC137CA6DF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1890" y="2604280"/>
                  <a:ext cx="489988" cy="399686"/>
                </a:xfrm>
                <a:prstGeom prst="rect">
                  <a:avLst/>
                </a:prstGeom>
                <a:blipFill>
                  <a:blip r:embed="rId7"/>
                  <a:stretch>
                    <a:fillRect l="-9375" r="-6250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E06FA11B-2F3B-41D0-47B3-C17307C3E47C}"/>
              </a:ext>
            </a:extLst>
          </p:cNvPr>
          <p:cNvGrpSpPr/>
          <p:nvPr/>
        </p:nvGrpSpPr>
        <p:grpSpPr>
          <a:xfrm>
            <a:off x="6474024" y="2822875"/>
            <a:ext cx="1969886" cy="395660"/>
            <a:chOff x="5463698" y="2530056"/>
            <a:chExt cx="2438176" cy="570904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61819B37-90C3-0231-F0C8-B34B49F52C65}"/>
                </a:ext>
              </a:extLst>
            </p:cNvPr>
            <p:cNvSpPr/>
            <p:nvPr/>
          </p:nvSpPr>
          <p:spPr>
            <a:xfrm>
              <a:off x="6000078" y="2530056"/>
              <a:ext cx="1086522" cy="570904"/>
            </a:xfrm>
            <a:prstGeom prst="rect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Model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BE75A1B8-371E-6B6B-0FF4-2503B27963B8}"/>
                </a:ext>
              </a:extLst>
            </p:cNvPr>
            <p:cNvCxnSpPr>
              <a:cxnSpLocks/>
            </p:cNvCxnSpPr>
            <p:nvPr/>
          </p:nvCxnSpPr>
          <p:spPr>
            <a:xfrm>
              <a:off x="5671972" y="2801585"/>
              <a:ext cx="311972" cy="0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A8E8E00C-2C59-752E-5ADF-FD3E621E2E24}"/>
                </a:ext>
              </a:extLst>
            </p:cNvPr>
            <p:cNvCxnSpPr>
              <a:cxnSpLocks/>
            </p:cNvCxnSpPr>
            <p:nvPr/>
          </p:nvCxnSpPr>
          <p:spPr>
            <a:xfrm>
              <a:off x="7086600" y="2818941"/>
              <a:ext cx="311972" cy="0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40C4DDDF-5879-9F26-44AD-86188C81505B}"/>
                    </a:ext>
                  </a:extLst>
                </p:cNvPr>
                <p:cNvSpPr txBox="1"/>
                <p:nvPr/>
              </p:nvSpPr>
              <p:spPr>
                <a:xfrm>
                  <a:off x="5463698" y="2592148"/>
                  <a:ext cx="204280" cy="3996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40C4DDDF-5879-9F26-44AD-86188C8150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3698" y="2592148"/>
                  <a:ext cx="204280" cy="399686"/>
                </a:xfrm>
                <a:prstGeom prst="rect">
                  <a:avLst/>
                </a:prstGeom>
                <a:blipFill>
                  <a:blip r:embed="rId8"/>
                  <a:stretch>
                    <a:fillRect l="-21429" r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F7623F96-2956-F33F-D45B-E93B945ACB9B}"/>
                    </a:ext>
                  </a:extLst>
                </p:cNvPr>
                <p:cNvSpPr txBox="1"/>
                <p:nvPr/>
              </p:nvSpPr>
              <p:spPr>
                <a:xfrm>
                  <a:off x="7411886" y="2604280"/>
                  <a:ext cx="489988" cy="3996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F7623F96-2956-F33F-D45B-E93B945ACB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1886" y="2604280"/>
                  <a:ext cx="489988" cy="399686"/>
                </a:xfrm>
                <a:prstGeom prst="rect">
                  <a:avLst/>
                </a:prstGeom>
                <a:blipFill>
                  <a:blip r:embed="rId9"/>
                  <a:stretch>
                    <a:fillRect l="-6250" r="-6250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B0785EA-2D2A-26A7-E00B-9EFAECE8DBB8}"/>
              </a:ext>
            </a:extLst>
          </p:cNvPr>
          <p:cNvGrpSpPr/>
          <p:nvPr/>
        </p:nvGrpSpPr>
        <p:grpSpPr>
          <a:xfrm>
            <a:off x="4974024" y="3099464"/>
            <a:ext cx="1969886" cy="395660"/>
            <a:chOff x="5463698" y="2530056"/>
            <a:chExt cx="2438176" cy="570904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6C380E26-CA8F-6D90-D55B-DB1644E4910A}"/>
                </a:ext>
              </a:extLst>
            </p:cNvPr>
            <p:cNvSpPr/>
            <p:nvPr/>
          </p:nvSpPr>
          <p:spPr>
            <a:xfrm>
              <a:off x="6000078" y="2530056"/>
              <a:ext cx="1086522" cy="570904"/>
            </a:xfrm>
            <a:prstGeom prst="rect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Model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83F965D5-76C7-7C73-714F-D130343D6FB3}"/>
                </a:ext>
              </a:extLst>
            </p:cNvPr>
            <p:cNvCxnSpPr>
              <a:cxnSpLocks/>
            </p:cNvCxnSpPr>
            <p:nvPr/>
          </p:nvCxnSpPr>
          <p:spPr>
            <a:xfrm>
              <a:off x="5671972" y="2801585"/>
              <a:ext cx="311972" cy="0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AB350DA3-F87B-DD0C-9E23-D6006463677B}"/>
                </a:ext>
              </a:extLst>
            </p:cNvPr>
            <p:cNvCxnSpPr>
              <a:cxnSpLocks/>
            </p:cNvCxnSpPr>
            <p:nvPr/>
          </p:nvCxnSpPr>
          <p:spPr>
            <a:xfrm>
              <a:off x="7086600" y="2818941"/>
              <a:ext cx="311972" cy="0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964558C8-BF11-A9B8-E678-3BDC26E97DB1}"/>
                    </a:ext>
                  </a:extLst>
                </p:cNvPr>
                <p:cNvSpPr txBox="1"/>
                <p:nvPr/>
              </p:nvSpPr>
              <p:spPr>
                <a:xfrm>
                  <a:off x="5463698" y="2592148"/>
                  <a:ext cx="204280" cy="3996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964558C8-BF11-A9B8-E678-3BDC26E97D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3698" y="2592148"/>
                  <a:ext cx="204280" cy="399686"/>
                </a:xfrm>
                <a:prstGeom prst="rect">
                  <a:avLst/>
                </a:prstGeom>
                <a:blipFill>
                  <a:blip r:embed="rId10"/>
                  <a:stretch>
                    <a:fillRect l="-21429" r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BF87CA95-9A23-E304-7B53-992AC4B6AC8D}"/>
                    </a:ext>
                  </a:extLst>
                </p:cNvPr>
                <p:cNvSpPr txBox="1"/>
                <p:nvPr/>
              </p:nvSpPr>
              <p:spPr>
                <a:xfrm>
                  <a:off x="7411886" y="2604280"/>
                  <a:ext cx="489988" cy="3996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BF87CA95-9A23-E304-7B53-992AC4B6AC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1886" y="2604280"/>
                  <a:ext cx="489988" cy="399686"/>
                </a:xfrm>
                <a:prstGeom prst="rect">
                  <a:avLst/>
                </a:prstGeom>
                <a:blipFill>
                  <a:blip r:embed="rId11"/>
                  <a:stretch>
                    <a:fillRect l="-6250" r="-6250"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EE237FF-BF80-72F2-63CF-BEB34117AAFE}"/>
              </a:ext>
            </a:extLst>
          </p:cNvPr>
          <p:cNvSpPr/>
          <p:nvPr/>
        </p:nvSpPr>
        <p:spPr>
          <a:xfrm>
            <a:off x="5498230" y="4425494"/>
            <a:ext cx="2280618" cy="146729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C59E588-CC87-8E96-4C98-08A2FF5FC538}"/>
              </a:ext>
            </a:extLst>
          </p:cNvPr>
          <p:cNvSpPr/>
          <p:nvPr/>
        </p:nvSpPr>
        <p:spPr>
          <a:xfrm>
            <a:off x="1814210" y="2713299"/>
            <a:ext cx="1086522" cy="570904"/>
          </a:xfrm>
          <a:prstGeom prst="rec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Model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173A4EF-8827-83BC-BBCB-C10EC7DA863E}"/>
              </a:ext>
            </a:extLst>
          </p:cNvPr>
          <p:cNvCxnSpPr>
            <a:cxnSpLocks/>
          </p:cNvCxnSpPr>
          <p:nvPr/>
        </p:nvCxnSpPr>
        <p:spPr>
          <a:xfrm>
            <a:off x="1541408" y="3010441"/>
            <a:ext cx="252053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2C87586-6364-ED9F-DDE2-474009714B2F}"/>
                  </a:ext>
                </a:extLst>
              </p:cNvPr>
              <p:cNvSpPr txBox="1"/>
              <p:nvPr/>
            </p:nvSpPr>
            <p:spPr>
              <a:xfrm>
                <a:off x="1373136" y="2865292"/>
                <a:ext cx="16504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2C87586-6364-ED9F-DDE2-474009714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136" y="2865292"/>
                <a:ext cx="165045" cy="276999"/>
              </a:xfrm>
              <a:prstGeom prst="rect">
                <a:avLst/>
              </a:prstGeom>
              <a:blipFill>
                <a:blip r:embed="rId3"/>
                <a:stretch>
                  <a:fillRect l="-23077" r="-230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8B028A7-39E0-962E-BA68-4D774B19E544}"/>
              </a:ext>
            </a:extLst>
          </p:cNvPr>
          <p:cNvCxnSpPr>
            <a:cxnSpLocks/>
          </p:cNvCxnSpPr>
          <p:nvPr/>
        </p:nvCxnSpPr>
        <p:spPr>
          <a:xfrm>
            <a:off x="2918891" y="2995056"/>
            <a:ext cx="311972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A8B2882B-A398-E1D2-CBF9-08D3A7A334FB}"/>
                  </a:ext>
                </a:extLst>
              </p:cNvPr>
              <p:cNvSpPr txBox="1"/>
              <p:nvPr/>
            </p:nvSpPr>
            <p:spPr>
              <a:xfrm>
                <a:off x="3230863" y="2858010"/>
                <a:ext cx="163171" cy="276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A8B2882B-A398-E1D2-CBF9-08D3A7A33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863" y="2858010"/>
                <a:ext cx="163171" cy="276998"/>
              </a:xfrm>
              <a:prstGeom prst="rect">
                <a:avLst/>
              </a:prstGeom>
              <a:blipFill>
                <a:blip r:embed="rId12"/>
                <a:stretch>
                  <a:fillRect l="-21429" r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AFB90E63-F6BB-5FCF-6778-1FB00FD67AFF}"/>
              </a:ext>
            </a:extLst>
          </p:cNvPr>
          <p:cNvCxnSpPr>
            <a:cxnSpLocks/>
            <a:stCxn id="68" idx="3"/>
            <a:endCxn id="106" idx="3"/>
          </p:cNvCxnSpPr>
          <p:nvPr/>
        </p:nvCxnSpPr>
        <p:spPr>
          <a:xfrm flipH="1">
            <a:off x="3394034" y="2306171"/>
            <a:ext cx="670145" cy="690338"/>
          </a:xfrm>
          <a:prstGeom prst="bentConnector3">
            <a:avLst>
              <a:gd name="adj1" fmla="val -34112"/>
            </a:avLst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DA0950D-6D9D-8F06-8011-AB059D038989}"/>
              </a:ext>
            </a:extLst>
          </p:cNvPr>
          <p:cNvCxnSpPr>
            <a:cxnSpLocks/>
          </p:cNvCxnSpPr>
          <p:nvPr/>
        </p:nvCxnSpPr>
        <p:spPr>
          <a:xfrm>
            <a:off x="5186256" y="5204288"/>
            <a:ext cx="3119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4F3E054-F78D-01E7-5A5B-E6D6EDB8A7AC}"/>
                  </a:ext>
                </a:extLst>
              </p:cNvPr>
              <p:cNvSpPr txBox="1"/>
              <p:nvPr/>
            </p:nvSpPr>
            <p:spPr>
              <a:xfrm>
                <a:off x="4991297" y="5056942"/>
                <a:ext cx="1650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4F3E054-F78D-01E7-5A5B-E6D6EDB8A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297" y="5056942"/>
                <a:ext cx="165045" cy="276999"/>
              </a:xfrm>
              <a:prstGeom prst="rect">
                <a:avLst/>
              </a:prstGeom>
              <a:blipFill>
                <a:blip r:embed="rId13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B7CFA4CA-B36D-CA83-28B2-A465B7DA137F}"/>
                  </a:ext>
                </a:extLst>
              </p:cNvPr>
              <p:cNvSpPr/>
              <p:nvPr/>
            </p:nvSpPr>
            <p:spPr>
              <a:xfrm>
                <a:off x="5626392" y="4704297"/>
                <a:ext cx="813111" cy="243631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m:t>Model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B7CFA4CA-B36D-CA83-28B2-A465B7DA13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392" y="4704297"/>
                <a:ext cx="813111" cy="2436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FF0270B3-EFDC-F8A6-3858-20CEBB24A292}"/>
                  </a:ext>
                </a:extLst>
              </p:cNvPr>
              <p:cNvSpPr/>
              <p:nvPr/>
            </p:nvSpPr>
            <p:spPr>
              <a:xfrm>
                <a:off x="5626392" y="5009314"/>
                <a:ext cx="813111" cy="24363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m:t>Model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FF0270B3-EFDC-F8A6-3858-20CEBB24A2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392" y="5009314"/>
                <a:ext cx="813111" cy="24363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FC08EE5-4243-DD6F-0B80-967CF232F773}"/>
              </a:ext>
            </a:extLst>
          </p:cNvPr>
          <p:cNvCxnSpPr>
            <a:cxnSpLocks/>
          </p:cNvCxnSpPr>
          <p:nvPr/>
        </p:nvCxnSpPr>
        <p:spPr>
          <a:xfrm>
            <a:off x="6041571" y="5316442"/>
            <a:ext cx="0" cy="273052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A840A361-3E50-DFFA-F760-4CC0D8D2D514}"/>
                  </a:ext>
                </a:extLst>
              </p:cNvPr>
              <p:cNvSpPr/>
              <p:nvPr/>
            </p:nvSpPr>
            <p:spPr>
              <a:xfrm>
                <a:off x="5635015" y="5579531"/>
                <a:ext cx="813111" cy="24363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m:t>Model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A840A361-3E50-DFFA-F760-4CC0D8D2D5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015" y="5579531"/>
                <a:ext cx="813111" cy="24363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Rectangle 124">
            <a:extLst>
              <a:ext uri="{FF2B5EF4-FFF2-40B4-BE49-F238E27FC236}">
                <a16:creationId xmlns:a16="http://schemas.microsoft.com/office/drawing/2014/main" id="{0397F299-59AC-264C-25CC-B71A2F79187F}"/>
              </a:ext>
            </a:extLst>
          </p:cNvPr>
          <p:cNvSpPr/>
          <p:nvPr/>
        </p:nvSpPr>
        <p:spPr>
          <a:xfrm>
            <a:off x="6912987" y="4704297"/>
            <a:ext cx="720314" cy="11188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Selector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1A56124-6305-8579-35B6-C413C34AD1F3}"/>
              </a:ext>
            </a:extLst>
          </p:cNvPr>
          <p:cNvCxnSpPr>
            <a:cxnSpLocks/>
          </p:cNvCxnSpPr>
          <p:nvPr/>
        </p:nvCxnSpPr>
        <p:spPr>
          <a:xfrm>
            <a:off x="6439503" y="4811777"/>
            <a:ext cx="4734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DB9E49C-E8E8-EBB0-A1D0-8E2431C8D27E}"/>
              </a:ext>
            </a:extLst>
          </p:cNvPr>
          <p:cNvCxnSpPr>
            <a:cxnSpLocks/>
          </p:cNvCxnSpPr>
          <p:nvPr/>
        </p:nvCxnSpPr>
        <p:spPr>
          <a:xfrm>
            <a:off x="6439503" y="5134530"/>
            <a:ext cx="4734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F5E0C90-CEAB-0209-700C-71B003C4A3A2}"/>
              </a:ext>
            </a:extLst>
          </p:cNvPr>
          <p:cNvCxnSpPr>
            <a:cxnSpLocks/>
          </p:cNvCxnSpPr>
          <p:nvPr/>
        </p:nvCxnSpPr>
        <p:spPr>
          <a:xfrm>
            <a:off x="6448126" y="5701797"/>
            <a:ext cx="4734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A16AF421-3BED-7F36-0158-4EBF18EE7F59}"/>
                  </a:ext>
                </a:extLst>
              </p:cNvPr>
              <p:cNvSpPr txBox="1"/>
              <p:nvPr/>
            </p:nvSpPr>
            <p:spPr>
              <a:xfrm>
                <a:off x="6576998" y="4767060"/>
                <a:ext cx="20916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A16AF421-3BED-7F36-0158-4EBF18EE7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6998" y="4767060"/>
                <a:ext cx="209160" cy="215444"/>
              </a:xfrm>
              <a:prstGeom prst="rect">
                <a:avLst/>
              </a:prstGeom>
              <a:blipFill>
                <a:blip r:embed="rId17"/>
                <a:stretch>
                  <a:fillRect l="-11111" r="-555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C24EAA48-180E-2FC7-D8BF-1A458508C9C1}"/>
                  </a:ext>
                </a:extLst>
              </p:cNvPr>
              <p:cNvSpPr txBox="1"/>
              <p:nvPr/>
            </p:nvSpPr>
            <p:spPr>
              <a:xfrm>
                <a:off x="6584913" y="5119526"/>
                <a:ext cx="21332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C24EAA48-180E-2FC7-D8BF-1A458508C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913" y="5119526"/>
                <a:ext cx="213328" cy="215444"/>
              </a:xfrm>
              <a:prstGeom prst="rect">
                <a:avLst/>
              </a:prstGeom>
              <a:blipFill>
                <a:blip r:embed="rId18"/>
                <a:stretch>
                  <a:fillRect l="-11111" r="-555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D6D8894B-5F50-2C13-C71C-89DFD043049B}"/>
                  </a:ext>
                </a:extLst>
              </p:cNvPr>
              <p:cNvSpPr txBox="1"/>
              <p:nvPr/>
            </p:nvSpPr>
            <p:spPr>
              <a:xfrm>
                <a:off x="6569581" y="5654986"/>
                <a:ext cx="22390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D6D8894B-5F50-2C13-C71C-89DFD0430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581" y="5654986"/>
                <a:ext cx="223907" cy="215444"/>
              </a:xfrm>
              <a:prstGeom prst="rect">
                <a:avLst/>
              </a:prstGeom>
              <a:blipFill>
                <a:blip r:embed="rId19"/>
                <a:stretch>
                  <a:fillRect l="-11111" r="-5556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8261768B-D88F-A9FB-8DC2-BC66BB093524}"/>
              </a:ext>
            </a:extLst>
          </p:cNvPr>
          <p:cNvCxnSpPr>
            <a:cxnSpLocks/>
            <a:endCxn id="136" idx="1"/>
          </p:cNvCxnSpPr>
          <p:nvPr/>
        </p:nvCxnSpPr>
        <p:spPr>
          <a:xfrm>
            <a:off x="7638493" y="5188433"/>
            <a:ext cx="455408" cy="14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EED30CC5-C0E7-3F5D-D6A2-01F8C81B3CD5}"/>
                  </a:ext>
                </a:extLst>
              </p:cNvPr>
              <p:cNvSpPr txBox="1"/>
              <p:nvPr/>
            </p:nvSpPr>
            <p:spPr>
              <a:xfrm>
                <a:off x="8093901" y="5051387"/>
                <a:ext cx="163171" cy="276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EED30CC5-C0E7-3F5D-D6A2-01F8C81B3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3901" y="5051387"/>
                <a:ext cx="163171" cy="276998"/>
              </a:xfrm>
              <a:prstGeom prst="rect">
                <a:avLst/>
              </a:prstGeom>
              <a:blipFill>
                <a:blip r:embed="rId20"/>
                <a:stretch>
                  <a:fillRect l="-28571" r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FABEFAB-E7C5-5CD8-F9E4-2EBA3CAAF98D}"/>
              </a:ext>
            </a:extLst>
          </p:cNvPr>
          <p:cNvSpPr/>
          <p:nvPr/>
        </p:nvSpPr>
        <p:spPr>
          <a:xfrm>
            <a:off x="4882122" y="4029271"/>
            <a:ext cx="3607504" cy="210443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19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71DF3-9ADB-D3CA-1831-A644DBAFD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4330-2666-C2BC-3F2F-FA237031F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 &amp; Related 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73C83C-E2B8-A853-990C-C12C9824F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11</a:t>
            </a:fld>
            <a:endParaRPr lang="en-IE"/>
          </a:p>
        </p:txBody>
      </p:sp>
      <p:sp>
        <p:nvSpPr>
          <p:cNvPr id="82" name="Text Placeholder 3">
            <a:extLst>
              <a:ext uri="{FF2B5EF4-FFF2-40B4-BE49-F238E27FC236}">
                <a16:creationId xmlns:a16="http://schemas.microsoft.com/office/drawing/2014/main" id="{ECB7AB37-CD41-685D-4D95-E8BB4D1D6589}"/>
              </a:ext>
            </a:extLst>
          </p:cNvPr>
          <p:cNvSpPr txBox="1">
            <a:spLocks/>
          </p:cNvSpPr>
          <p:nvPr/>
        </p:nvSpPr>
        <p:spPr>
          <a:xfrm>
            <a:off x="828675" y="914400"/>
            <a:ext cx="7500938" cy="27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 rtl="0" eaLnBrk="1" latinLnBrk="0" hangingPunct="1">
              <a:spcBef>
                <a:spcPts val="1417"/>
              </a:spcBef>
              <a:buFont typeface="Arial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1825" indent="-3429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5350" indent="-3429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00" indent="-3429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3513" indent="-3429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dirty="0"/>
              <a:t>RL vs MORL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C5812DF-5486-A0DC-9409-32FC4F2C0D7D}"/>
              </a:ext>
            </a:extLst>
          </p:cNvPr>
          <p:cNvCxnSpPr/>
          <p:nvPr/>
        </p:nvCxnSpPr>
        <p:spPr>
          <a:xfrm>
            <a:off x="4597044" y="1813701"/>
            <a:ext cx="0" cy="43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E8791D5-37E7-9BAD-41D1-5307FFF61832}"/>
              </a:ext>
            </a:extLst>
          </p:cNvPr>
          <p:cNvCxnSpPr/>
          <p:nvPr/>
        </p:nvCxnSpPr>
        <p:spPr>
          <a:xfrm>
            <a:off x="972000" y="3941427"/>
            <a:ext cx="72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D72FE22-1C5B-4236-B8D3-A61FE1D323DF}"/>
              </a:ext>
            </a:extLst>
          </p:cNvPr>
          <p:cNvSpPr txBox="1"/>
          <p:nvPr/>
        </p:nvSpPr>
        <p:spPr>
          <a:xfrm>
            <a:off x="1398494" y="1629035"/>
            <a:ext cx="228061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Scalarization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DA1E1ED-4989-0CAD-CE0E-502D897DC080}"/>
              </a:ext>
            </a:extLst>
          </p:cNvPr>
          <p:cNvSpPr txBox="1"/>
          <p:nvPr/>
        </p:nvSpPr>
        <p:spPr>
          <a:xfrm>
            <a:off x="5464890" y="1629035"/>
            <a:ext cx="228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Multi-Solution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6EF4671-92F7-DF29-EEE1-594A8236323E}"/>
              </a:ext>
            </a:extLst>
          </p:cNvPr>
          <p:cNvSpPr txBox="1"/>
          <p:nvPr/>
        </p:nvSpPr>
        <p:spPr>
          <a:xfrm>
            <a:off x="1398494" y="4029271"/>
            <a:ext cx="228061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Preference Learning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77B409A-7204-5A63-794C-31C2CA1C7656}"/>
              </a:ext>
            </a:extLst>
          </p:cNvPr>
          <p:cNvSpPr txBox="1"/>
          <p:nvPr/>
        </p:nvSpPr>
        <p:spPr>
          <a:xfrm>
            <a:off x="5464888" y="4029271"/>
            <a:ext cx="228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Multi-Policy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70CADE7-6D7A-F745-25D0-9B8A154C5B2C}"/>
                  </a:ext>
                </a:extLst>
              </p:cNvPr>
              <p:cNvSpPr txBox="1"/>
              <p:nvPr/>
            </p:nvSpPr>
            <p:spPr>
              <a:xfrm>
                <a:off x="981156" y="2167671"/>
                <a:ext cx="3083023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170CADE7-6D7A-F745-25D0-9B8A154C5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156" y="2167671"/>
                <a:ext cx="3083023" cy="276999"/>
              </a:xfrm>
              <a:prstGeom prst="rect">
                <a:avLst/>
              </a:prstGeom>
              <a:blipFill>
                <a:blip r:embed="rId2"/>
                <a:stretch>
                  <a:fillRect b="-1304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ectangle 69">
            <a:extLst>
              <a:ext uri="{FF2B5EF4-FFF2-40B4-BE49-F238E27FC236}">
                <a16:creationId xmlns:a16="http://schemas.microsoft.com/office/drawing/2014/main" id="{C02DC68F-1F46-22EC-1266-3B629A26C62F}"/>
              </a:ext>
            </a:extLst>
          </p:cNvPr>
          <p:cNvSpPr/>
          <p:nvPr/>
        </p:nvSpPr>
        <p:spPr>
          <a:xfrm>
            <a:off x="1995541" y="4811777"/>
            <a:ext cx="1086522" cy="570904"/>
          </a:xfrm>
          <a:prstGeom prst="rec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Model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C62975F-A7AD-9161-F886-F4E8C9715C1B}"/>
              </a:ext>
            </a:extLst>
          </p:cNvPr>
          <p:cNvCxnSpPr>
            <a:cxnSpLocks/>
          </p:cNvCxnSpPr>
          <p:nvPr/>
        </p:nvCxnSpPr>
        <p:spPr>
          <a:xfrm>
            <a:off x="1667435" y="4959123"/>
            <a:ext cx="311972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AB355F5-35FB-DD2D-A626-A4D00EE942C6}"/>
              </a:ext>
            </a:extLst>
          </p:cNvPr>
          <p:cNvCxnSpPr>
            <a:cxnSpLocks/>
          </p:cNvCxnSpPr>
          <p:nvPr/>
        </p:nvCxnSpPr>
        <p:spPr>
          <a:xfrm>
            <a:off x="1672811" y="5240614"/>
            <a:ext cx="311972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E84DD89-5F46-2F4A-6068-D0F0573A9224}"/>
              </a:ext>
            </a:extLst>
          </p:cNvPr>
          <p:cNvCxnSpPr>
            <a:cxnSpLocks/>
          </p:cNvCxnSpPr>
          <p:nvPr/>
        </p:nvCxnSpPr>
        <p:spPr>
          <a:xfrm>
            <a:off x="3082063" y="5100662"/>
            <a:ext cx="311972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43526F5-F282-5D9F-BBC5-F5787168954E}"/>
                  </a:ext>
                </a:extLst>
              </p:cNvPr>
              <p:cNvSpPr txBox="1"/>
              <p:nvPr/>
            </p:nvSpPr>
            <p:spPr>
              <a:xfrm>
                <a:off x="1472476" y="4811777"/>
                <a:ext cx="16504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43526F5-F282-5D9F-BBC5-F578716895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476" y="4811777"/>
                <a:ext cx="165045" cy="276999"/>
              </a:xfrm>
              <a:prstGeom prst="rect">
                <a:avLst/>
              </a:prstGeom>
              <a:blipFill>
                <a:blip r:embed="rId3"/>
                <a:stretch>
                  <a:fillRect l="-21429" r="-1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2E22D82-BB40-CB24-A8F6-35C833D3714C}"/>
                  </a:ext>
                </a:extLst>
              </p:cNvPr>
              <p:cNvSpPr txBox="1"/>
              <p:nvPr/>
            </p:nvSpPr>
            <p:spPr>
              <a:xfrm>
                <a:off x="1462236" y="5094772"/>
                <a:ext cx="18947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2E22D82-BB40-CB24-A8F6-35C833D37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236" y="5094772"/>
                <a:ext cx="189474" cy="276999"/>
              </a:xfrm>
              <a:prstGeom prst="rect">
                <a:avLst/>
              </a:prstGeom>
              <a:blipFill>
                <a:blip r:embed="rId4"/>
                <a:stretch>
                  <a:fillRect l="-31250" r="-18750" b="-90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067EB04-37C8-B244-301B-04C9CEEACA39}"/>
                  </a:ext>
                </a:extLst>
              </p:cNvPr>
              <p:cNvSpPr txBox="1"/>
              <p:nvPr/>
            </p:nvSpPr>
            <p:spPr>
              <a:xfrm>
                <a:off x="3394035" y="4963615"/>
                <a:ext cx="186782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067EB04-37C8-B244-301B-04C9CEEAC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035" y="4963615"/>
                <a:ext cx="186782" cy="276999"/>
              </a:xfrm>
              <a:prstGeom prst="rect">
                <a:avLst/>
              </a:prstGeom>
              <a:blipFill>
                <a:blip r:embed="rId5"/>
                <a:stretch>
                  <a:fillRect l="-20000" r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15FDAB78-7841-7B7F-054F-28EAE2000125}"/>
              </a:ext>
            </a:extLst>
          </p:cNvPr>
          <p:cNvGrpSpPr/>
          <p:nvPr/>
        </p:nvGrpSpPr>
        <p:grpSpPr>
          <a:xfrm>
            <a:off x="5273257" y="2317639"/>
            <a:ext cx="1969888" cy="395660"/>
            <a:chOff x="5463698" y="2530056"/>
            <a:chExt cx="2438180" cy="570904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95B5F7E-D9C5-1655-6882-97665FBF8F6A}"/>
                </a:ext>
              </a:extLst>
            </p:cNvPr>
            <p:cNvSpPr/>
            <p:nvPr/>
          </p:nvSpPr>
          <p:spPr>
            <a:xfrm>
              <a:off x="6000078" y="2530056"/>
              <a:ext cx="1086522" cy="570904"/>
            </a:xfrm>
            <a:prstGeom prst="rect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Model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DE0A401B-1C06-4E72-A0D1-0CE0BB1DFE14}"/>
                </a:ext>
              </a:extLst>
            </p:cNvPr>
            <p:cNvCxnSpPr>
              <a:cxnSpLocks/>
            </p:cNvCxnSpPr>
            <p:nvPr/>
          </p:nvCxnSpPr>
          <p:spPr>
            <a:xfrm>
              <a:off x="5671972" y="2801585"/>
              <a:ext cx="311972" cy="0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ED5D6476-5FA5-5BF5-7FEC-C5454F95F555}"/>
                </a:ext>
              </a:extLst>
            </p:cNvPr>
            <p:cNvCxnSpPr>
              <a:cxnSpLocks/>
            </p:cNvCxnSpPr>
            <p:nvPr/>
          </p:nvCxnSpPr>
          <p:spPr>
            <a:xfrm>
              <a:off x="7086600" y="2818941"/>
              <a:ext cx="311972" cy="0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E20C17EA-3D0B-715D-3BAD-4093FB3DC29D}"/>
                    </a:ext>
                  </a:extLst>
                </p:cNvPr>
                <p:cNvSpPr txBox="1"/>
                <p:nvPr/>
              </p:nvSpPr>
              <p:spPr>
                <a:xfrm>
                  <a:off x="5463698" y="2592148"/>
                  <a:ext cx="204280" cy="3996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E20C17EA-3D0B-715D-3BAD-4093FB3DC2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3698" y="2592148"/>
                  <a:ext cx="204280" cy="399686"/>
                </a:xfrm>
                <a:prstGeom prst="rect">
                  <a:avLst/>
                </a:prstGeom>
                <a:blipFill>
                  <a:blip r:embed="rId6"/>
                  <a:stretch>
                    <a:fillRect l="-21429" r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988E0208-38DD-7351-0832-15D03EA8BB1B}"/>
                    </a:ext>
                  </a:extLst>
                </p:cNvPr>
                <p:cNvSpPr txBox="1"/>
                <p:nvPr/>
              </p:nvSpPr>
              <p:spPr>
                <a:xfrm>
                  <a:off x="7411890" y="2604280"/>
                  <a:ext cx="489988" cy="3996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988E0208-38DD-7351-0832-15D03EA8BB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1890" y="2604280"/>
                  <a:ext cx="489988" cy="399686"/>
                </a:xfrm>
                <a:prstGeom prst="rect">
                  <a:avLst/>
                </a:prstGeom>
                <a:blipFill>
                  <a:blip r:embed="rId7"/>
                  <a:stretch>
                    <a:fillRect l="-9375" r="-6250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E1A6399D-F74D-773C-4D6F-CA14E11E718D}"/>
              </a:ext>
            </a:extLst>
          </p:cNvPr>
          <p:cNvGrpSpPr/>
          <p:nvPr/>
        </p:nvGrpSpPr>
        <p:grpSpPr>
          <a:xfrm>
            <a:off x="6474024" y="2822875"/>
            <a:ext cx="1969886" cy="395660"/>
            <a:chOff x="5463698" y="2530056"/>
            <a:chExt cx="2438176" cy="570904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6FA5E4C-CFA9-08AC-AAFF-8C12865F0D6D}"/>
                </a:ext>
              </a:extLst>
            </p:cNvPr>
            <p:cNvSpPr/>
            <p:nvPr/>
          </p:nvSpPr>
          <p:spPr>
            <a:xfrm>
              <a:off x="6000078" y="2530056"/>
              <a:ext cx="1086522" cy="570904"/>
            </a:xfrm>
            <a:prstGeom prst="rect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Model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E3A5D623-ADC6-230C-E3F8-FDA6F05B4FC5}"/>
                </a:ext>
              </a:extLst>
            </p:cNvPr>
            <p:cNvCxnSpPr>
              <a:cxnSpLocks/>
            </p:cNvCxnSpPr>
            <p:nvPr/>
          </p:nvCxnSpPr>
          <p:spPr>
            <a:xfrm>
              <a:off x="5671972" y="2801585"/>
              <a:ext cx="311972" cy="0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FB09A601-BDFF-832F-D6D2-21FF7A0D8107}"/>
                </a:ext>
              </a:extLst>
            </p:cNvPr>
            <p:cNvCxnSpPr>
              <a:cxnSpLocks/>
            </p:cNvCxnSpPr>
            <p:nvPr/>
          </p:nvCxnSpPr>
          <p:spPr>
            <a:xfrm>
              <a:off x="7086600" y="2818941"/>
              <a:ext cx="311972" cy="0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19DC12CA-4715-51E1-847F-5626A57F6A11}"/>
                    </a:ext>
                  </a:extLst>
                </p:cNvPr>
                <p:cNvSpPr txBox="1"/>
                <p:nvPr/>
              </p:nvSpPr>
              <p:spPr>
                <a:xfrm>
                  <a:off x="5463698" y="2592148"/>
                  <a:ext cx="204280" cy="3996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19DC12CA-4715-51E1-847F-5626A57F6A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3698" y="2592148"/>
                  <a:ext cx="204280" cy="399686"/>
                </a:xfrm>
                <a:prstGeom prst="rect">
                  <a:avLst/>
                </a:prstGeom>
                <a:blipFill>
                  <a:blip r:embed="rId8"/>
                  <a:stretch>
                    <a:fillRect l="-21429" r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3FF3DAE9-C310-4F73-B97D-C8781370FF83}"/>
                    </a:ext>
                  </a:extLst>
                </p:cNvPr>
                <p:cNvSpPr txBox="1"/>
                <p:nvPr/>
              </p:nvSpPr>
              <p:spPr>
                <a:xfrm>
                  <a:off x="7411886" y="2604280"/>
                  <a:ext cx="489988" cy="3996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3FF3DAE9-C310-4F73-B97D-C8781370FF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1886" y="2604280"/>
                  <a:ext cx="489988" cy="399686"/>
                </a:xfrm>
                <a:prstGeom prst="rect">
                  <a:avLst/>
                </a:prstGeom>
                <a:blipFill>
                  <a:blip r:embed="rId9"/>
                  <a:stretch>
                    <a:fillRect l="-6250" r="-6250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687E6656-9DB5-B957-495A-216803D38747}"/>
              </a:ext>
            </a:extLst>
          </p:cNvPr>
          <p:cNvGrpSpPr/>
          <p:nvPr/>
        </p:nvGrpSpPr>
        <p:grpSpPr>
          <a:xfrm>
            <a:off x="4974024" y="3099464"/>
            <a:ext cx="1969886" cy="395660"/>
            <a:chOff x="5463698" y="2530056"/>
            <a:chExt cx="2438176" cy="570904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13D453DB-54D8-567B-95D0-F14238BAF61F}"/>
                </a:ext>
              </a:extLst>
            </p:cNvPr>
            <p:cNvSpPr/>
            <p:nvPr/>
          </p:nvSpPr>
          <p:spPr>
            <a:xfrm>
              <a:off x="6000078" y="2530056"/>
              <a:ext cx="1086522" cy="570904"/>
            </a:xfrm>
            <a:prstGeom prst="rect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</a:rPr>
                <a:t>Model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D4CEB468-1530-6250-9BE1-FFFDAA0CE278}"/>
                </a:ext>
              </a:extLst>
            </p:cNvPr>
            <p:cNvCxnSpPr>
              <a:cxnSpLocks/>
            </p:cNvCxnSpPr>
            <p:nvPr/>
          </p:nvCxnSpPr>
          <p:spPr>
            <a:xfrm>
              <a:off x="5671972" y="2801585"/>
              <a:ext cx="311972" cy="0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FAE159FA-C277-2728-A7CF-E7D3BC5673CA}"/>
                </a:ext>
              </a:extLst>
            </p:cNvPr>
            <p:cNvCxnSpPr>
              <a:cxnSpLocks/>
            </p:cNvCxnSpPr>
            <p:nvPr/>
          </p:nvCxnSpPr>
          <p:spPr>
            <a:xfrm>
              <a:off x="7086600" y="2818941"/>
              <a:ext cx="311972" cy="0"/>
            </a:xfrm>
            <a:prstGeom prst="straightConnector1">
              <a:avLst/>
            </a:prstGeom>
            <a:ln w="19050">
              <a:solidFill>
                <a:schemeClr val="bg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D6DF4EC2-0521-C73B-5E1B-F28B9B8E45F9}"/>
                    </a:ext>
                  </a:extLst>
                </p:cNvPr>
                <p:cNvSpPr txBox="1"/>
                <p:nvPr/>
              </p:nvSpPr>
              <p:spPr>
                <a:xfrm>
                  <a:off x="5463698" y="2592148"/>
                  <a:ext cx="204280" cy="3996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D6DF4EC2-0521-C73B-5E1B-F28B9B8E45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3698" y="2592148"/>
                  <a:ext cx="204280" cy="399686"/>
                </a:xfrm>
                <a:prstGeom prst="rect">
                  <a:avLst/>
                </a:prstGeom>
                <a:blipFill>
                  <a:blip r:embed="rId10"/>
                  <a:stretch>
                    <a:fillRect l="-21429" r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32D42297-8E2C-57DB-C0F6-EA6B43634131}"/>
                    </a:ext>
                  </a:extLst>
                </p:cNvPr>
                <p:cNvSpPr txBox="1"/>
                <p:nvPr/>
              </p:nvSpPr>
              <p:spPr>
                <a:xfrm>
                  <a:off x="7411886" y="2604280"/>
                  <a:ext cx="489988" cy="3996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32D42297-8E2C-57DB-C0F6-EA6B436341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1886" y="2604280"/>
                  <a:ext cx="489988" cy="399686"/>
                </a:xfrm>
                <a:prstGeom prst="rect">
                  <a:avLst/>
                </a:prstGeom>
                <a:blipFill>
                  <a:blip r:embed="rId11"/>
                  <a:stretch>
                    <a:fillRect l="-6250" r="-6250"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E759ECC-2E67-CE77-76F9-B6F695747CC6}"/>
              </a:ext>
            </a:extLst>
          </p:cNvPr>
          <p:cNvSpPr/>
          <p:nvPr/>
        </p:nvSpPr>
        <p:spPr>
          <a:xfrm>
            <a:off x="5498230" y="4425494"/>
            <a:ext cx="2280618" cy="146729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A11A55B-8244-3223-5AA6-DF30816ED898}"/>
              </a:ext>
            </a:extLst>
          </p:cNvPr>
          <p:cNvSpPr/>
          <p:nvPr/>
        </p:nvSpPr>
        <p:spPr>
          <a:xfrm>
            <a:off x="1814210" y="2713299"/>
            <a:ext cx="1086522" cy="570904"/>
          </a:xfrm>
          <a:prstGeom prst="rect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Model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0071E9E-CEFA-0039-4F62-564786E0884A}"/>
              </a:ext>
            </a:extLst>
          </p:cNvPr>
          <p:cNvCxnSpPr>
            <a:cxnSpLocks/>
          </p:cNvCxnSpPr>
          <p:nvPr/>
        </p:nvCxnSpPr>
        <p:spPr>
          <a:xfrm>
            <a:off x="1541408" y="3010441"/>
            <a:ext cx="252053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630B00D-7428-4FBC-E810-970798505F1E}"/>
                  </a:ext>
                </a:extLst>
              </p:cNvPr>
              <p:cNvSpPr txBox="1"/>
              <p:nvPr/>
            </p:nvSpPr>
            <p:spPr>
              <a:xfrm>
                <a:off x="1373136" y="2865292"/>
                <a:ext cx="165045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630B00D-7428-4FBC-E810-970798505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136" y="2865292"/>
                <a:ext cx="165045" cy="276999"/>
              </a:xfrm>
              <a:prstGeom prst="rect">
                <a:avLst/>
              </a:prstGeom>
              <a:blipFill>
                <a:blip r:embed="rId3"/>
                <a:stretch>
                  <a:fillRect l="-23077" r="-230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A589EA5-0586-4C32-C886-7AD027F93EBE}"/>
              </a:ext>
            </a:extLst>
          </p:cNvPr>
          <p:cNvCxnSpPr>
            <a:cxnSpLocks/>
          </p:cNvCxnSpPr>
          <p:nvPr/>
        </p:nvCxnSpPr>
        <p:spPr>
          <a:xfrm>
            <a:off x="2918891" y="2995056"/>
            <a:ext cx="311972" cy="0"/>
          </a:xfrm>
          <a:prstGeom prst="straightConnector1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8EB5ACF0-26C2-0278-F3BC-B606A0203EAC}"/>
                  </a:ext>
                </a:extLst>
              </p:cNvPr>
              <p:cNvSpPr txBox="1"/>
              <p:nvPr/>
            </p:nvSpPr>
            <p:spPr>
              <a:xfrm>
                <a:off x="3230863" y="2858010"/>
                <a:ext cx="163171" cy="2769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8EB5ACF0-26C2-0278-F3BC-B606A0203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863" y="2858010"/>
                <a:ext cx="163171" cy="276998"/>
              </a:xfrm>
              <a:prstGeom prst="rect">
                <a:avLst/>
              </a:prstGeom>
              <a:blipFill>
                <a:blip r:embed="rId12"/>
                <a:stretch>
                  <a:fillRect l="-21429" r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30152838-0A24-3642-E5B0-33C3E7B46698}"/>
              </a:ext>
            </a:extLst>
          </p:cNvPr>
          <p:cNvCxnSpPr>
            <a:cxnSpLocks/>
            <a:stCxn id="68" idx="3"/>
            <a:endCxn id="106" idx="3"/>
          </p:cNvCxnSpPr>
          <p:nvPr/>
        </p:nvCxnSpPr>
        <p:spPr>
          <a:xfrm flipH="1">
            <a:off x="3394034" y="2306171"/>
            <a:ext cx="670145" cy="690338"/>
          </a:xfrm>
          <a:prstGeom prst="bentConnector3">
            <a:avLst>
              <a:gd name="adj1" fmla="val -34112"/>
            </a:avLst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6AB0E7B-CC3B-8033-C8EF-AC25B5998022}"/>
              </a:ext>
            </a:extLst>
          </p:cNvPr>
          <p:cNvCxnSpPr>
            <a:cxnSpLocks/>
          </p:cNvCxnSpPr>
          <p:nvPr/>
        </p:nvCxnSpPr>
        <p:spPr>
          <a:xfrm>
            <a:off x="5186256" y="5204288"/>
            <a:ext cx="3119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C0B2FCA5-3C4A-D90B-D80B-7A34D579AA26}"/>
                  </a:ext>
                </a:extLst>
              </p:cNvPr>
              <p:cNvSpPr txBox="1"/>
              <p:nvPr/>
            </p:nvSpPr>
            <p:spPr>
              <a:xfrm>
                <a:off x="4991297" y="5056942"/>
                <a:ext cx="1650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C0B2FCA5-3C4A-D90B-D80B-7A34D579AA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297" y="5056942"/>
                <a:ext cx="165045" cy="276999"/>
              </a:xfrm>
              <a:prstGeom prst="rect">
                <a:avLst/>
              </a:prstGeom>
              <a:blipFill>
                <a:blip r:embed="rId13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12F51671-7B41-E2F7-1A14-D54F6263625D}"/>
                  </a:ext>
                </a:extLst>
              </p:cNvPr>
              <p:cNvSpPr/>
              <p:nvPr/>
            </p:nvSpPr>
            <p:spPr>
              <a:xfrm>
                <a:off x="5626392" y="4704297"/>
                <a:ext cx="813111" cy="243631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m:t>Model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12F51671-7B41-E2F7-1A14-D54F626362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392" y="4704297"/>
                <a:ext cx="813111" cy="2436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F3C750E5-3543-094C-0C2B-E5E7E5164E8B}"/>
                  </a:ext>
                </a:extLst>
              </p:cNvPr>
              <p:cNvSpPr/>
              <p:nvPr/>
            </p:nvSpPr>
            <p:spPr>
              <a:xfrm>
                <a:off x="5626392" y="5009314"/>
                <a:ext cx="813111" cy="24363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m:t>Model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F3C750E5-3543-094C-0C2B-E5E7E5164E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392" y="5009314"/>
                <a:ext cx="813111" cy="24363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CA6A0F2-116D-4E66-AA7A-630D129C6CA0}"/>
              </a:ext>
            </a:extLst>
          </p:cNvPr>
          <p:cNvCxnSpPr>
            <a:cxnSpLocks/>
          </p:cNvCxnSpPr>
          <p:nvPr/>
        </p:nvCxnSpPr>
        <p:spPr>
          <a:xfrm>
            <a:off x="6041571" y="5316442"/>
            <a:ext cx="0" cy="273052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EDC961E9-D9CE-6096-3067-1E036F8EA48D}"/>
                  </a:ext>
                </a:extLst>
              </p:cNvPr>
              <p:cNvSpPr/>
              <p:nvPr/>
            </p:nvSpPr>
            <p:spPr>
              <a:xfrm>
                <a:off x="5635015" y="5579531"/>
                <a:ext cx="813111" cy="24363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m:t>Model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EDC961E9-D9CE-6096-3067-1E036F8EA4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015" y="5579531"/>
                <a:ext cx="813111" cy="24363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Rectangle 124">
            <a:extLst>
              <a:ext uri="{FF2B5EF4-FFF2-40B4-BE49-F238E27FC236}">
                <a16:creationId xmlns:a16="http://schemas.microsoft.com/office/drawing/2014/main" id="{715AA8E6-7969-AD83-B6B4-3294470923E1}"/>
              </a:ext>
            </a:extLst>
          </p:cNvPr>
          <p:cNvSpPr/>
          <p:nvPr/>
        </p:nvSpPr>
        <p:spPr>
          <a:xfrm>
            <a:off x="6912987" y="4704297"/>
            <a:ext cx="720314" cy="1118863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C00000"/>
                </a:solidFill>
              </a:rPr>
              <a:t>Selector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9BA721C-7BF2-2F76-7A46-A6F00A9E1726}"/>
              </a:ext>
            </a:extLst>
          </p:cNvPr>
          <p:cNvCxnSpPr>
            <a:cxnSpLocks/>
          </p:cNvCxnSpPr>
          <p:nvPr/>
        </p:nvCxnSpPr>
        <p:spPr>
          <a:xfrm>
            <a:off x="6439503" y="4811777"/>
            <a:ext cx="4734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00D80C9-433C-BC89-BB91-A3827887A8CF}"/>
              </a:ext>
            </a:extLst>
          </p:cNvPr>
          <p:cNvCxnSpPr>
            <a:cxnSpLocks/>
          </p:cNvCxnSpPr>
          <p:nvPr/>
        </p:nvCxnSpPr>
        <p:spPr>
          <a:xfrm>
            <a:off x="6439503" y="5134530"/>
            <a:ext cx="4734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5B29040-673F-953E-34FF-348277A71278}"/>
              </a:ext>
            </a:extLst>
          </p:cNvPr>
          <p:cNvCxnSpPr>
            <a:cxnSpLocks/>
          </p:cNvCxnSpPr>
          <p:nvPr/>
        </p:nvCxnSpPr>
        <p:spPr>
          <a:xfrm>
            <a:off x="6448126" y="5701797"/>
            <a:ext cx="4734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68A4AAD9-13C8-8A28-07A8-7B84F9E73A5F}"/>
                  </a:ext>
                </a:extLst>
              </p:cNvPr>
              <p:cNvSpPr txBox="1"/>
              <p:nvPr/>
            </p:nvSpPr>
            <p:spPr>
              <a:xfrm>
                <a:off x="6576998" y="4767060"/>
                <a:ext cx="20916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68A4AAD9-13C8-8A28-07A8-7B84F9E73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6998" y="4767060"/>
                <a:ext cx="209160" cy="215444"/>
              </a:xfrm>
              <a:prstGeom prst="rect">
                <a:avLst/>
              </a:prstGeom>
              <a:blipFill>
                <a:blip r:embed="rId17"/>
                <a:stretch>
                  <a:fillRect l="-11111" r="-555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29D0B795-1F93-4DFB-1D40-D6D4A3B11083}"/>
                  </a:ext>
                </a:extLst>
              </p:cNvPr>
              <p:cNvSpPr txBox="1"/>
              <p:nvPr/>
            </p:nvSpPr>
            <p:spPr>
              <a:xfrm>
                <a:off x="6584913" y="5119526"/>
                <a:ext cx="21332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29D0B795-1F93-4DFB-1D40-D6D4A3B11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913" y="5119526"/>
                <a:ext cx="213328" cy="215444"/>
              </a:xfrm>
              <a:prstGeom prst="rect">
                <a:avLst/>
              </a:prstGeom>
              <a:blipFill>
                <a:blip r:embed="rId18"/>
                <a:stretch>
                  <a:fillRect l="-11111" r="-555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AE4C078B-26B6-922A-97F0-BE80F129EF77}"/>
                  </a:ext>
                </a:extLst>
              </p:cNvPr>
              <p:cNvSpPr txBox="1"/>
              <p:nvPr/>
            </p:nvSpPr>
            <p:spPr>
              <a:xfrm>
                <a:off x="6569581" y="5654986"/>
                <a:ext cx="22390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AE4C078B-26B6-922A-97F0-BE80F129E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581" y="5654986"/>
                <a:ext cx="223907" cy="215444"/>
              </a:xfrm>
              <a:prstGeom prst="rect">
                <a:avLst/>
              </a:prstGeom>
              <a:blipFill>
                <a:blip r:embed="rId19"/>
                <a:stretch>
                  <a:fillRect l="-11111" r="-5556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0458CF92-B091-F03F-EAED-5A603880AA92}"/>
              </a:ext>
            </a:extLst>
          </p:cNvPr>
          <p:cNvCxnSpPr>
            <a:cxnSpLocks/>
            <a:endCxn id="136" idx="1"/>
          </p:cNvCxnSpPr>
          <p:nvPr/>
        </p:nvCxnSpPr>
        <p:spPr>
          <a:xfrm>
            <a:off x="7638493" y="5188433"/>
            <a:ext cx="455408" cy="14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95E0709-0515-5502-0B60-6FB41A49EBE9}"/>
                  </a:ext>
                </a:extLst>
              </p:cNvPr>
              <p:cNvSpPr txBox="1"/>
              <p:nvPr/>
            </p:nvSpPr>
            <p:spPr>
              <a:xfrm>
                <a:off x="8093901" y="5051387"/>
                <a:ext cx="163171" cy="276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395E0709-0515-5502-0B60-6FB41A49E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3901" y="5051387"/>
                <a:ext cx="163171" cy="276998"/>
              </a:xfrm>
              <a:prstGeom prst="rect">
                <a:avLst/>
              </a:prstGeom>
              <a:blipFill>
                <a:blip r:embed="rId20"/>
                <a:stretch>
                  <a:fillRect l="-28571" r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A4A4BD4-9C7D-ED9F-4616-64E091D48E0F}"/>
              </a:ext>
            </a:extLst>
          </p:cNvPr>
          <p:cNvSpPr/>
          <p:nvPr/>
        </p:nvSpPr>
        <p:spPr>
          <a:xfrm>
            <a:off x="4882122" y="4029271"/>
            <a:ext cx="3607504" cy="210443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66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7ACF6-F223-5F0B-53D6-8BE08FA01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05EEF-D10E-3162-3BD2-CE9349C99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 &amp; Related Work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B6A0CF-58F4-C6E4-6FE8-4C1722D337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Deep W-Learning / W-Networks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4ED196-DBED-29CD-8D5D-F73EB0762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12</a:t>
            </a:fld>
            <a:endParaRPr lang="en-IE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BB2929-E13B-73E8-81E5-1FB51AA27156}"/>
              </a:ext>
            </a:extLst>
          </p:cNvPr>
          <p:cNvSpPr txBox="1"/>
          <p:nvPr/>
        </p:nvSpPr>
        <p:spPr>
          <a:xfrm>
            <a:off x="381000" y="6105927"/>
            <a:ext cx="838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Humphrys, Mark. (2000). W-learning: Competition among selfish Q-learners.</a:t>
            </a:r>
          </a:p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Jernej Hribar, Luke Hackett, and Ivana Dusparic. (2023). Deep W-Networks: Solving Multi-Objective Optimisation Problems with Deep Reinforcement Learning.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C66A075-6753-9EE5-9E3C-FF9B2B1D8788}"/>
              </a:ext>
            </a:extLst>
          </p:cNvPr>
          <p:cNvSpPr/>
          <p:nvPr/>
        </p:nvSpPr>
        <p:spPr>
          <a:xfrm>
            <a:off x="1959429" y="1523586"/>
            <a:ext cx="5717562" cy="33764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  DWN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60B21DB-E04D-D5B2-92A1-941B491801BE}"/>
                  </a:ext>
                </a:extLst>
              </p:cNvPr>
              <p:cNvSpPr/>
              <p:nvPr/>
            </p:nvSpPr>
            <p:spPr>
              <a:xfrm>
                <a:off x="2254583" y="1769834"/>
                <a:ext cx="2343986" cy="1271300"/>
              </a:xfrm>
              <a:prstGeom prst="rect">
                <a:avLst/>
              </a:prstGeom>
              <a:solidFill>
                <a:srgbClr val="7030A0">
                  <a:alpha val="25098"/>
                </a:srgb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050" b="1" dirty="0" smtClean="0">
                              <a:solidFill>
                                <a:schemeClr val="tx1"/>
                              </a:solidFill>
                            </a:rPr>
                            <m:t>Model</m:t>
                          </m:r>
                        </m:e>
                        <m:sub>
                          <m:r>
                            <a:rPr lang="en-US" sz="105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050" b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60B21DB-E04D-D5B2-92A1-941B491801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583" y="1769834"/>
                <a:ext cx="2343986" cy="12713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D969451-8834-2AE9-334F-B2605C5EDB3F}"/>
              </a:ext>
            </a:extLst>
          </p:cNvPr>
          <p:cNvCxnSpPr>
            <a:cxnSpLocks/>
          </p:cNvCxnSpPr>
          <p:nvPr/>
        </p:nvCxnSpPr>
        <p:spPr>
          <a:xfrm>
            <a:off x="3404092" y="3091756"/>
            <a:ext cx="0" cy="241064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2BF857B-8B99-0850-763D-B1BC3287662D}"/>
                  </a:ext>
                </a:extLst>
              </p:cNvPr>
              <p:cNvSpPr/>
              <p:nvPr/>
            </p:nvSpPr>
            <p:spPr>
              <a:xfrm>
                <a:off x="2254583" y="3332820"/>
                <a:ext cx="2343986" cy="1271300"/>
              </a:xfrm>
              <a:prstGeom prst="rect">
                <a:avLst/>
              </a:prstGeom>
              <a:solidFill>
                <a:srgbClr val="7030A0">
                  <a:alpha val="25098"/>
                </a:srgb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1">
                              <a:solidFill>
                                <a:schemeClr val="tx1"/>
                              </a:solidFill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050" b="1" dirty="0">
                              <a:solidFill>
                                <a:schemeClr val="tx1"/>
                              </a:solidFill>
                            </a:rPr>
                            <m:t>Model</m:t>
                          </m:r>
                        </m:e>
                        <m:sub>
                          <m:r>
                            <a:rPr lang="en-US" sz="1050" b="1">
                              <a:solidFill>
                                <a:schemeClr val="tx1"/>
                              </a:solidFill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05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2BF857B-8B99-0850-763D-B1BC328766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583" y="3332820"/>
                <a:ext cx="2343986" cy="12713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9A183FEE-55BB-7BEA-D132-8FE2F67E02D8}"/>
              </a:ext>
            </a:extLst>
          </p:cNvPr>
          <p:cNvSpPr/>
          <p:nvPr/>
        </p:nvSpPr>
        <p:spPr>
          <a:xfrm>
            <a:off x="5439480" y="1790196"/>
            <a:ext cx="2111043" cy="3005771"/>
          </a:xfrm>
          <a:prstGeom prst="rect">
            <a:avLst/>
          </a:prstGeom>
          <a:solidFill>
            <a:srgbClr val="C00B00">
              <a:alpha val="29804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Selector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D79CB830-E4CD-EF41-52C9-5CD50E5068E0}"/>
              </a:ext>
            </a:extLst>
          </p:cNvPr>
          <p:cNvSpPr/>
          <p:nvPr/>
        </p:nvSpPr>
        <p:spPr>
          <a:xfrm>
            <a:off x="3239405" y="4977774"/>
            <a:ext cx="2668371" cy="578462"/>
          </a:xfrm>
          <a:prstGeom prst="roundRect">
            <a:avLst/>
          </a:prstGeom>
          <a:solidFill>
            <a:srgbClr val="FFC632">
              <a:alpha val="85098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Environment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874BFAD4-9D83-15BB-3342-3834C94DF40D}"/>
              </a:ext>
            </a:extLst>
          </p:cNvPr>
          <p:cNvCxnSpPr>
            <a:cxnSpLocks/>
            <a:stCxn id="135" idx="1"/>
            <a:endCxn id="141" idx="2"/>
          </p:cNvCxnSpPr>
          <p:nvPr/>
        </p:nvCxnSpPr>
        <p:spPr>
          <a:xfrm rot="10800000">
            <a:off x="2443802" y="2388445"/>
            <a:ext cx="795602" cy="3071402"/>
          </a:xfrm>
          <a:prstGeom prst="bentConnector3">
            <a:avLst>
              <a:gd name="adj1" fmla="val 220861"/>
            </a:avLst>
          </a:prstGeom>
          <a:ln w="19050">
            <a:solidFill>
              <a:srgbClr val="3E6D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38680AD9-03E3-2B59-220E-6FEA15C5062D}"/>
              </a:ext>
            </a:extLst>
          </p:cNvPr>
          <p:cNvCxnSpPr>
            <a:cxnSpLocks/>
            <a:stCxn id="135" idx="1"/>
            <a:endCxn id="148" idx="2"/>
          </p:cNvCxnSpPr>
          <p:nvPr/>
        </p:nvCxnSpPr>
        <p:spPr>
          <a:xfrm rot="10800000">
            <a:off x="2443802" y="2910637"/>
            <a:ext cx="795602" cy="2549210"/>
          </a:xfrm>
          <a:prstGeom prst="bentConnector3">
            <a:avLst>
              <a:gd name="adj1" fmla="val 220861"/>
            </a:avLst>
          </a:prstGeom>
          <a:ln w="19050">
            <a:solidFill>
              <a:srgbClr val="3E6D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7A6159A2-DB16-7808-FA51-EBACBF73F870}"/>
              </a:ext>
            </a:extLst>
          </p:cNvPr>
          <p:cNvCxnSpPr>
            <a:cxnSpLocks/>
            <a:stCxn id="60" idx="1"/>
            <a:endCxn id="152" idx="2"/>
          </p:cNvCxnSpPr>
          <p:nvPr/>
        </p:nvCxnSpPr>
        <p:spPr>
          <a:xfrm rot="10800000">
            <a:off x="2427431" y="3946297"/>
            <a:ext cx="811975" cy="1320709"/>
          </a:xfrm>
          <a:prstGeom prst="bentConnector3">
            <a:avLst>
              <a:gd name="adj1" fmla="val 195186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524AB053-5849-5CE1-6741-19A46D6BC9B2}"/>
              </a:ext>
            </a:extLst>
          </p:cNvPr>
          <p:cNvCxnSpPr>
            <a:cxnSpLocks/>
            <a:stCxn id="60" idx="1"/>
            <a:endCxn id="156" idx="2"/>
          </p:cNvCxnSpPr>
          <p:nvPr/>
        </p:nvCxnSpPr>
        <p:spPr>
          <a:xfrm rot="10800000">
            <a:off x="2427431" y="4468489"/>
            <a:ext cx="811975" cy="798517"/>
          </a:xfrm>
          <a:prstGeom prst="bentConnector3">
            <a:avLst>
              <a:gd name="adj1" fmla="val 195187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26E7CCF-00AE-D5EA-365C-576E40E1E03F}"/>
              </a:ext>
            </a:extLst>
          </p:cNvPr>
          <p:cNvSpPr/>
          <p:nvPr/>
        </p:nvSpPr>
        <p:spPr>
          <a:xfrm>
            <a:off x="2451414" y="2343664"/>
            <a:ext cx="525329" cy="75844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7809F5C4-A02F-ECC1-7C32-55B1B2B0EDFF}"/>
              </a:ext>
            </a:extLst>
          </p:cNvPr>
          <p:cNvSpPr/>
          <p:nvPr/>
        </p:nvSpPr>
        <p:spPr>
          <a:xfrm>
            <a:off x="3239404" y="5032697"/>
            <a:ext cx="795603" cy="106768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C0357A8F-DA9B-D28C-0476-C00B6931AA34}"/>
              </a:ext>
            </a:extLst>
          </p:cNvPr>
          <p:cNvSpPr/>
          <p:nvPr/>
        </p:nvSpPr>
        <p:spPr>
          <a:xfrm>
            <a:off x="3239404" y="5406463"/>
            <a:ext cx="795603" cy="106768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ound Same-side Corner of Rectangle 139">
            <a:extLst>
              <a:ext uri="{FF2B5EF4-FFF2-40B4-BE49-F238E27FC236}">
                <a16:creationId xmlns:a16="http://schemas.microsoft.com/office/drawing/2014/main" id="{B698EDF1-B272-629D-D041-064794C7B6A7}"/>
              </a:ext>
            </a:extLst>
          </p:cNvPr>
          <p:cNvSpPr/>
          <p:nvPr/>
        </p:nvSpPr>
        <p:spPr>
          <a:xfrm>
            <a:off x="2443802" y="2043560"/>
            <a:ext cx="992288" cy="89562"/>
          </a:xfrm>
          <a:prstGeom prst="round2Same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ound Same-side Corner of Rectangle 140">
            <a:extLst>
              <a:ext uri="{FF2B5EF4-FFF2-40B4-BE49-F238E27FC236}">
                <a16:creationId xmlns:a16="http://schemas.microsoft.com/office/drawing/2014/main" id="{D6A69F1E-6C30-3E61-8BE5-1A3BCD292EF8}"/>
              </a:ext>
            </a:extLst>
          </p:cNvPr>
          <p:cNvSpPr/>
          <p:nvPr/>
        </p:nvSpPr>
        <p:spPr>
          <a:xfrm>
            <a:off x="2443802" y="2343664"/>
            <a:ext cx="992288" cy="89562"/>
          </a:xfrm>
          <a:prstGeom prst="round2Same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993EE065-B8F4-8F02-DE57-3B8FBF05AB48}"/>
              </a:ext>
            </a:extLst>
          </p:cNvPr>
          <p:cNvSpPr/>
          <p:nvPr/>
        </p:nvSpPr>
        <p:spPr>
          <a:xfrm>
            <a:off x="2443803" y="2535545"/>
            <a:ext cx="1953322" cy="444955"/>
          </a:xfrm>
          <a:prstGeom prst="rect">
            <a:avLst/>
          </a:prstGeom>
          <a:solidFill>
            <a:srgbClr val="92D050">
              <a:alpha val="50196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W-network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7" name="Round Same-side Corner of Rectangle 146">
            <a:extLst>
              <a:ext uri="{FF2B5EF4-FFF2-40B4-BE49-F238E27FC236}">
                <a16:creationId xmlns:a16="http://schemas.microsoft.com/office/drawing/2014/main" id="{35B2C46F-4341-30DE-952E-315B19FD0519}"/>
              </a:ext>
            </a:extLst>
          </p:cNvPr>
          <p:cNvSpPr/>
          <p:nvPr/>
        </p:nvSpPr>
        <p:spPr>
          <a:xfrm>
            <a:off x="2443802" y="2565753"/>
            <a:ext cx="992288" cy="89562"/>
          </a:xfrm>
          <a:prstGeom prst="round2Same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ound Same-side Corner of Rectangle 147">
            <a:extLst>
              <a:ext uri="{FF2B5EF4-FFF2-40B4-BE49-F238E27FC236}">
                <a16:creationId xmlns:a16="http://schemas.microsoft.com/office/drawing/2014/main" id="{380B91C2-A2B0-2F6E-46EE-195E86C5911D}"/>
              </a:ext>
            </a:extLst>
          </p:cNvPr>
          <p:cNvSpPr/>
          <p:nvPr/>
        </p:nvSpPr>
        <p:spPr>
          <a:xfrm>
            <a:off x="2443802" y="2865856"/>
            <a:ext cx="992288" cy="89562"/>
          </a:xfrm>
          <a:prstGeom prst="round2Same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3DC7E188-A33C-995C-0DA3-11618346F886}"/>
              </a:ext>
            </a:extLst>
          </p:cNvPr>
          <p:cNvSpPr/>
          <p:nvPr/>
        </p:nvSpPr>
        <p:spPr>
          <a:xfrm>
            <a:off x="2427431" y="3571204"/>
            <a:ext cx="1953322" cy="44495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DQN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1" name="Round Same-side Corner of Rectangle 150">
            <a:extLst>
              <a:ext uri="{FF2B5EF4-FFF2-40B4-BE49-F238E27FC236}">
                <a16:creationId xmlns:a16="http://schemas.microsoft.com/office/drawing/2014/main" id="{61FCD7A0-DE93-1B1E-91BB-E7D67E111C09}"/>
              </a:ext>
            </a:extLst>
          </p:cNvPr>
          <p:cNvSpPr/>
          <p:nvPr/>
        </p:nvSpPr>
        <p:spPr>
          <a:xfrm>
            <a:off x="2427430" y="3601412"/>
            <a:ext cx="992288" cy="89562"/>
          </a:xfrm>
          <a:prstGeom prst="round2Same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ound Same-side Corner of Rectangle 151">
            <a:extLst>
              <a:ext uri="{FF2B5EF4-FFF2-40B4-BE49-F238E27FC236}">
                <a16:creationId xmlns:a16="http://schemas.microsoft.com/office/drawing/2014/main" id="{7AB9960B-4FDA-BB46-FED5-2F76659CE2E4}"/>
              </a:ext>
            </a:extLst>
          </p:cNvPr>
          <p:cNvSpPr/>
          <p:nvPr/>
        </p:nvSpPr>
        <p:spPr>
          <a:xfrm>
            <a:off x="2427430" y="3901515"/>
            <a:ext cx="992288" cy="89562"/>
          </a:xfrm>
          <a:prstGeom prst="round2Same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61469202-A2D2-B776-2F10-61D46F41F451}"/>
              </a:ext>
            </a:extLst>
          </p:cNvPr>
          <p:cNvSpPr/>
          <p:nvPr/>
        </p:nvSpPr>
        <p:spPr>
          <a:xfrm>
            <a:off x="2427431" y="4093397"/>
            <a:ext cx="1953322" cy="444955"/>
          </a:xfrm>
          <a:prstGeom prst="rect">
            <a:avLst/>
          </a:prstGeom>
          <a:solidFill>
            <a:srgbClr val="92D050">
              <a:alpha val="50196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W-network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5" name="Round Same-side Corner of Rectangle 154">
            <a:extLst>
              <a:ext uri="{FF2B5EF4-FFF2-40B4-BE49-F238E27FC236}">
                <a16:creationId xmlns:a16="http://schemas.microsoft.com/office/drawing/2014/main" id="{DD14073B-80FC-73B2-8A93-908B467C68EA}"/>
              </a:ext>
            </a:extLst>
          </p:cNvPr>
          <p:cNvSpPr/>
          <p:nvPr/>
        </p:nvSpPr>
        <p:spPr>
          <a:xfrm>
            <a:off x="2427430" y="4123605"/>
            <a:ext cx="992288" cy="89562"/>
          </a:xfrm>
          <a:prstGeom prst="round2Same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ound Same-side Corner of Rectangle 155">
            <a:extLst>
              <a:ext uri="{FF2B5EF4-FFF2-40B4-BE49-F238E27FC236}">
                <a16:creationId xmlns:a16="http://schemas.microsoft.com/office/drawing/2014/main" id="{69B3B408-C074-5B33-4B50-092910EDE8AA}"/>
              </a:ext>
            </a:extLst>
          </p:cNvPr>
          <p:cNvSpPr/>
          <p:nvPr/>
        </p:nvSpPr>
        <p:spPr>
          <a:xfrm>
            <a:off x="2427430" y="4423707"/>
            <a:ext cx="992288" cy="89562"/>
          </a:xfrm>
          <a:prstGeom prst="round2Same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E25FF740-AB95-01FE-2CD2-7A257CA279A1}"/>
              </a:ext>
            </a:extLst>
          </p:cNvPr>
          <p:cNvCxnSpPr>
            <a:cxnSpLocks/>
            <a:stCxn id="134" idx="1"/>
            <a:endCxn id="155" idx="2"/>
          </p:cNvCxnSpPr>
          <p:nvPr/>
        </p:nvCxnSpPr>
        <p:spPr>
          <a:xfrm rot="10800000">
            <a:off x="2427430" y="4168387"/>
            <a:ext cx="811974" cy="917695"/>
          </a:xfrm>
          <a:prstGeom prst="bentConnector3">
            <a:avLst>
              <a:gd name="adj1" fmla="val 17820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Elbow Connector 176">
            <a:extLst>
              <a:ext uri="{FF2B5EF4-FFF2-40B4-BE49-F238E27FC236}">
                <a16:creationId xmlns:a16="http://schemas.microsoft.com/office/drawing/2014/main" id="{F68B2763-02F2-DAB4-E65A-29EAE1628B40}"/>
              </a:ext>
            </a:extLst>
          </p:cNvPr>
          <p:cNvCxnSpPr>
            <a:cxnSpLocks/>
            <a:stCxn id="134" idx="1"/>
            <a:endCxn id="151" idx="2"/>
          </p:cNvCxnSpPr>
          <p:nvPr/>
        </p:nvCxnSpPr>
        <p:spPr>
          <a:xfrm rot="10800000">
            <a:off x="2427430" y="3646193"/>
            <a:ext cx="811974" cy="1439888"/>
          </a:xfrm>
          <a:prstGeom prst="bentConnector3">
            <a:avLst>
              <a:gd name="adj1" fmla="val 17820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>
            <a:extLst>
              <a:ext uri="{FF2B5EF4-FFF2-40B4-BE49-F238E27FC236}">
                <a16:creationId xmlns:a16="http://schemas.microsoft.com/office/drawing/2014/main" id="{E5CDC722-BAAE-AF1F-479A-EF9233B70C6E}"/>
              </a:ext>
            </a:extLst>
          </p:cNvPr>
          <p:cNvCxnSpPr>
            <a:cxnSpLocks/>
            <a:stCxn id="134" idx="1"/>
            <a:endCxn id="147" idx="2"/>
          </p:cNvCxnSpPr>
          <p:nvPr/>
        </p:nvCxnSpPr>
        <p:spPr>
          <a:xfrm rot="10800000">
            <a:off x="2443802" y="2610535"/>
            <a:ext cx="795602" cy="2475547"/>
          </a:xfrm>
          <a:prstGeom prst="bentConnector3">
            <a:avLst>
              <a:gd name="adj1" fmla="val 18255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Elbow Connector 184">
            <a:extLst>
              <a:ext uri="{FF2B5EF4-FFF2-40B4-BE49-F238E27FC236}">
                <a16:creationId xmlns:a16="http://schemas.microsoft.com/office/drawing/2014/main" id="{8E389AEC-9931-F14B-D6FC-B44F8552F8F1}"/>
              </a:ext>
            </a:extLst>
          </p:cNvPr>
          <p:cNvCxnSpPr>
            <a:cxnSpLocks/>
            <a:stCxn id="134" idx="1"/>
            <a:endCxn id="140" idx="2"/>
          </p:cNvCxnSpPr>
          <p:nvPr/>
        </p:nvCxnSpPr>
        <p:spPr>
          <a:xfrm rot="10800000">
            <a:off x="2443802" y="2088341"/>
            <a:ext cx="795602" cy="2997740"/>
          </a:xfrm>
          <a:prstGeom prst="bentConnector3">
            <a:avLst>
              <a:gd name="adj1" fmla="val 18255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Rounded Rectangle 192">
            <a:extLst>
              <a:ext uri="{FF2B5EF4-FFF2-40B4-BE49-F238E27FC236}">
                <a16:creationId xmlns:a16="http://schemas.microsoft.com/office/drawing/2014/main" id="{4D39C9EF-781F-EB50-A3D8-D21910BB64B9}"/>
              </a:ext>
            </a:extLst>
          </p:cNvPr>
          <p:cNvSpPr/>
          <p:nvPr/>
        </p:nvSpPr>
        <p:spPr>
          <a:xfrm>
            <a:off x="5458940" y="4637965"/>
            <a:ext cx="795603" cy="106768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5" name="Elbow Connector 194">
            <a:extLst>
              <a:ext uri="{FF2B5EF4-FFF2-40B4-BE49-F238E27FC236}">
                <a16:creationId xmlns:a16="http://schemas.microsoft.com/office/drawing/2014/main" id="{88DBEBF1-8F8D-90A8-B05E-D2CE8E29A0AF}"/>
              </a:ext>
            </a:extLst>
          </p:cNvPr>
          <p:cNvCxnSpPr>
            <a:cxnSpLocks/>
            <a:stCxn id="193" idx="1"/>
            <a:endCxn id="62" idx="1"/>
          </p:cNvCxnSpPr>
          <p:nvPr/>
        </p:nvCxnSpPr>
        <p:spPr>
          <a:xfrm rot="10800000">
            <a:off x="2443804" y="2235831"/>
            <a:ext cx="3015137" cy="2455519"/>
          </a:xfrm>
          <a:prstGeom prst="bentConnector3">
            <a:avLst>
              <a:gd name="adj1" fmla="val 111192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Elbow Connector 198">
            <a:extLst>
              <a:ext uri="{FF2B5EF4-FFF2-40B4-BE49-F238E27FC236}">
                <a16:creationId xmlns:a16="http://schemas.microsoft.com/office/drawing/2014/main" id="{63AF1FE0-2867-610D-657C-C5F74ED63DA4}"/>
              </a:ext>
            </a:extLst>
          </p:cNvPr>
          <p:cNvCxnSpPr>
            <a:cxnSpLocks/>
            <a:stCxn id="193" idx="1"/>
            <a:endCxn id="146" idx="1"/>
          </p:cNvCxnSpPr>
          <p:nvPr/>
        </p:nvCxnSpPr>
        <p:spPr>
          <a:xfrm rot="10800000">
            <a:off x="2443804" y="2758023"/>
            <a:ext cx="3015137" cy="1933326"/>
          </a:xfrm>
          <a:prstGeom prst="bentConnector3">
            <a:avLst>
              <a:gd name="adj1" fmla="val 111192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Elbow Connector 203">
            <a:extLst>
              <a:ext uri="{FF2B5EF4-FFF2-40B4-BE49-F238E27FC236}">
                <a16:creationId xmlns:a16="http://schemas.microsoft.com/office/drawing/2014/main" id="{1C8E464B-211F-9932-85BF-E7B3A6C67624}"/>
              </a:ext>
            </a:extLst>
          </p:cNvPr>
          <p:cNvCxnSpPr>
            <a:cxnSpLocks/>
            <a:stCxn id="193" idx="1"/>
            <a:endCxn id="150" idx="1"/>
          </p:cNvCxnSpPr>
          <p:nvPr/>
        </p:nvCxnSpPr>
        <p:spPr>
          <a:xfrm rot="10800000">
            <a:off x="2427432" y="3793683"/>
            <a:ext cx="3031509" cy="897667"/>
          </a:xfrm>
          <a:prstGeom prst="bentConnector3">
            <a:avLst>
              <a:gd name="adj1" fmla="val 110174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Elbow Connector 207">
            <a:extLst>
              <a:ext uri="{FF2B5EF4-FFF2-40B4-BE49-F238E27FC236}">
                <a16:creationId xmlns:a16="http://schemas.microsoft.com/office/drawing/2014/main" id="{AC73895C-CA24-EA55-0573-B9024A7028F0}"/>
              </a:ext>
            </a:extLst>
          </p:cNvPr>
          <p:cNvCxnSpPr>
            <a:cxnSpLocks/>
            <a:stCxn id="193" idx="1"/>
            <a:endCxn id="154" idx="1"/>
          </p:cNvCxnSpPr>
          <p:nvPr/>
        </p:nvCxnSpPr>
        <p:spPr>
          <a:xfrm rot="10800000">
            <a:off x="2427432" y="4315875"/>
            <a:ext cx="3031509" cy="375474"/>
          </a:xfrm>
          <a:prstGeom prst="bentConnector3">
            <a:avLst>
              <a:gd name="adj1" fmla="val 110174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C83DC750-A6F0-D842-6A4B-66AF90CEEA48}"/>
              </a:ext>
            </a:extLst>
          </p:cNvPr>
          <p:cNvCxnSpPr>
            <a:cxnSpLocks/>
          </p:cNvCxnSpPr>
          <p:nvPr/>
        </p:nvCxnSpPr>
        <p:spPr>
          <a:xfrm>
            <a:off x="4397125" y="2225546"/>
            <a:ext cx="1032630" cy="10285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A7B7B143-0A38-EA49-4815-15239196658C}"/>
              </a:ext>
            </a:extLst>
          </p:cNvPr>
          <p:cNvCxnSpPr>
            <a:cxnSpLocks/>
          </p:cNvCxnSpPr>
          <p:nvPr/>
        </p:nvCxnSpPr>
        <p:spPr>
          <a:xfrm flipV="1">
            <a:off x="4397125" y="2758021"/>
            <a:ext cx="1032630" cy="1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5BB182BE-1D3E-BD61-69DC-28CCB5934561}"/>
              </a:ext>
            </a:extLst>
          </p:cNvPr>
          <p:cNvCxnSpPr>
            <a:cxnSpLocks/>
            <a:stCxn id="150" idx="3"/>
          </p:cNvCxnSpPr>
          <p:nvPr/>
        </p:nvCxnSpPr>
        <p:spPr>
          <a:xfrm>
            <a:off x="4380753" y="3793682"/>
            <a:ext cx="1029795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9D81B764-6395-00DA-9040-66048E8F3511}"/>
              </a:ext>
            </a:extLst>
          </p:cNvPr>
          <p:cNvCxnSpPr>
            <a:cxnSpLocks/>
            <a:stCxn id="154" idx="3"/>
          </p:cNvCxnSpPr>
          <p:nvPr/>
        </p:nvCxnSpPr>
        <p:spPr>
          <a:xfrm>
            <a:off x="4380753" y="4315874"/>
            <a:ext cx="1029795" cy="6916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58F8890B-4FE2-BE33-EB10-6D49FD1BBBDC}"/>
                  </a:ext>
                </a:extLst>
              </p:cNvPr>
              <p:cNvSpPr txBox="1"/>
              <p:nvPr/>
            </p:nvSpPr>
            <p:spPr>
              <a:xfrm>
                <a:off x="4799122" y="2467062"/>
                <a:ext cx="344151" cy="2445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58F8890B-4FE2-BE33-EB10-6D49FD1BB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122" y="2467062"/>
                <a:ext cx="344151" cy="244548"/>
              </a:xfrm>
              <a:prstGeom prst="rect">
                <a:avLst/>
              </a:prstGeom>
              <a:blipFill>
                <a:blip r:embed="rId4"/>
                <a:stretch>
                  <a:fillRect l="-3448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D7E38B6D-5490-BCA9-1C82-944EA7A929EB}"/>
                  </a:ext>
                </a:extLst>
              </p:cNvPr>
              <p:cNvSpPr txBox="1"/>
              <p:nvPr/>
            </p:nvSpPr>
            <p:spPr>
              <a:xfrm>
                <a:off x="4817561" y="1948713"/>
                <a:ext cx="307273" cy="2445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D7E38B6D-5490-BCA9-1C82-944EA7A92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7561" y="1948713"/>
                <a:ext cx="307273" cy="244548"/>
              </a:xfrm>
              <a:prstGeom prst="rect">
                <a:avLst/>
              </a:prstGeom>
              <a:blipFill>
                <a:blip r:embed="rId5"/>
                <a:stretch>
                  <a:fillRect l="-8000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52C8AB18-F345-9F69-5C9B-DA9ACF0F0351}"/>
                  </a:ext>
                </a:extLst>
              </p:cNvPr>
              <p:cNvSpPr txBox="1"/>
              <p:nvPr/>
            </p:nvSpPr>
            <p:spPr>
              <a:xfrm>
                <a:off x="4789403" y="4006181"/>
                <a:ext cx="357650" cy="2445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52C8AB18-F345-9F69-5C9B-DA9ACF0F0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403" y="4006181"/>
                <a:ext cx="357650" cy="244548"/>
              </a:xfrm>
              <a:prstGeom prst="rect">
                <a:avLst/>
              </a:prstGeom>
              <a:blipFill>
                <a:blip r:embed="rId6"/>
                <a:stretch>
                  <a:fillRect l="-344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BC6EB850-0A46-AAC4-DB2E-1FBBA82CEFB5}"/>
                  </a:ext>
                </a:extLst>
              </p:cNvPr>
              <p:cNvSpPr txBox="1"/>
              <p:nvPr/>
            </p:nvSpPr>
            <p:spPr>
              <a:xfrm>
                <a:off x="4807842" y="3503975"/>
                <a:ext cx="328357" cy="2445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BC6EB850-0A46-AAC4-DB2E-1FBBA82CE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7842" y="3503975"/>
                <a:ext cx="328357" cy="244548"/>
              </a:xfrm>
              <a:prstGeom prst="rect">
                <a:avLst/>
              </a:prstGeom>
              <a:blipFill>
                <a:blip r:embed="rId7"/>
                <a:stretch>
                  <a:fillRect l="-740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9DF33E0B-D8C1-75F4-2539-998C10D9E9CB}"/>
                  </a:ext>
                </a:extLst>
              </p:cNvPr>
              <p:cNvSpPr txBox="1"/>
              <p:nvPr/>
            </p:nvSpPr>
            <p:spPr>
              <a:xfrm>
                <a:off x="5814910" y="2964297"/>
                <a:ext cx="1467202" cy="2445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9DF33E0B-D8C1-75F4-2539-998C10D9E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910" y="2964297"/>
                <a:ext cx="1467202" cy="244548"/>
              </a:xfrm>
              <a:prstGeom prst="rect">
                <a:avLst/>
              </a:prstGeom>
              <a:blipFill>
                <a:blip r:embed="rId8"/>
                <a:stretch>
                  <a:fillRect t="-5000" r="-1709" b="-5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0" name="TextBox 239">
            <a:extLst>
              <a:ext uri="{FF2B5EF4-FFF2-40B4-BE49-F238E27FC236}">
                <a16:creationId xmlns:a16="http://schemas.microsoft.com/office/drawing/2014/main" id="{335C344E-DAEE-C092-7328-DE3FAA1A4B83}"/>
              </a:ext>
            </a:extLst>
          </p:cNvPr>
          <p:cNvSpPr txBox="1"/>
          <p:nvPr/>
        </p:nvSpPr>
        <p:spPr>
          <a:xfrm>
            <a:off x="5439480" y="3195126"/>
            <a:ext cx="2111043" cy="652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>
                <a:solidFill>
                  <a:schemeClr val="tx1">
                    <a:lumMod val="75000"/>
                    <a:lumOff val="25000"/>
                  </a:schemeClr>
                </a:solidFill>
              </a:rPr>
              <a:t>Select the action with the highest associated W-Value</a:t>
            </a:r>
            <a:endParaRPr lang="en-US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72FF7A32-9DC0-8AB2-7E79-F1541E5D6E33}"/>
              </a:ext>
            </a:extLst>
          </p:cNvPr>
          <p:cNvCxnSpPr>
            <a:cxnSpLocks/>
            <a:stCxn id="51" idx="2"/>
            <a:endCxn id="60" idx="3"/>
          </p:cNvCxnSpPr>
          <p:nvPr/>
        </p:nvCxnSpPr>
        <p:spPr>
          <a:xfrm rot="5400000">
            <a:off x="5965870" y="4737873"/>
            <a:ext cx="471038" cy="587226"/>
          </a:xfrm>
          <a:prstGeom prst="bent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2D8BE0DE-454F-2A3A-18B4-08AA64F45089}"/>
                  </a:ext>
                </a:extLst>
              </p:cNvPr>
              <p:cNvSpPr txBox="1"/>
              <p:nvPr/>
            </p:nvSpPr>
            <p:spPr>
              <a:xfrm>
                <a:off x="4299639" y="4681192"/>
                <a:ext cx="354311" cy="190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50" name="TextBox 249">
                <a:extLst>
                  <a:ext uri="{FF2B5EF4-FFF2-40B4-BE49-F238E27FC236}">
                    <a16:creationId xmlns:a16="http://schemas.microsoft.com/office/drawing/2014/main" id="{2D8BE0DE-454F-2A3A-18B4-08AA64F45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9639" y="4681192"/>
                <a:ext cx="354311" cy="190204"/>
              </a:xfrm>
              <a:prstGeom prst="rect">
                <a:avLst/>
              </a:prstGeom>
              <a:blipFill>
                <a:blip r:embed="rId9"/>
                <a:stretch>
                  <a:fillRect l="-6897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B6568284-531A-5E74-7041-AB8EFF950859}"/>
                  </a:ext>
                </a:extLst>
              </p:cNvPr>
              <p:cNvSpPr txBox="1"/>
              <p:nvPr/>
            </p:nvSpPr>
            <p:spPr>
              <a:xfrm>
                <a:off x="6564596" y="4947807"/>
                <a:ext cx="277562" cy="2445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B6568284-531A-5E74-7041-AB8EFF950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596" y="4947807"/>
                <a:ext cx="277562" cy="244548"/>
              </a:xfrm>
              <a:prstGeom prst="rect">
                <a:avLst/>
              </a:prstGeom>
              <a:blipFill>
                <a:blip r:embed="rId10"/>
                <a:stretch>
                  <a:fillRect l="-4348" r="-4348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2" name="TextBox 251">
            <a:extLst>
              <a:ext uri="{FF2B5EF4-FFF2-40B4-BE49-F238E27FC236}">
                <a16:creationId xmlns:a16="http://schemas.microsoft.com/office/drawing/2014/main" id="{D9F0FDED-8F55-C3AB-1E5E-F0044439A02E}"/>
              </a:ext>
            </a:extLst>
          </p:cNvPr>
          <p:cNvSpPr txBox="1"/>
          <p:nvPr/>
        </p:nvSpPr>
        <p:spPr>
          <a:xfrm>
            <a:off x="2216326" y="4892437"/>
            <a:ext cx="37414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State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BC93D403-687E-DD41-2150-52B758EBFC12}"/>
              </a:ext>
            </a:extLst>
          </p:cNvPr>
          <p:cNvSpPr txBox="1"/>
          <p:nvPr/>
        </p:nvSpPr>
        <p:spPr>
          <a:xfrm>
            <a:off x="2057721" y="5073380"/>
            <a:ext cx="70647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Reward N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EE84B5B3-7637-D555-8D4C-4CE5B4C90848}"/>
              </a:ext>
            </a:extLst>
          </p:cNvPr>
          <p:cNvSpPr txBox="1"/>
          <p:nvPr/>
        </p:nvSpPr>
        <p:spPr>
          <a:xfrm>
            <a:off x="2064672" y="5266734"/>
            <a:ext cx="68243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Reward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5DBE6F-1020-9B2F-751B-BB5B1E270537}"/>
                  </a:ext>
                </a:extLst>
              </p:cNvPr>
              <p:cNvSpPr txBox="1"/>
              <p:nvPr/>
            </p:nvSpPr>
            <p:spPr>
              <a:xfrm>
                <a:off x="1203825" y="5620066"/>
                <a:ext cx="6789487" cy="4423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max</m:t>
                                      </m:r>
                                    </m:e>
                                    <m:lim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lim>
                                  </m:limLow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5DBE6F-1020-9B2F-751B-BB5B1E270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3825" y="5620066"/>
                <a:ext cx="6789487" cy="442365"/>
              </a:xfrm>
              <a:prstGeom prst="rect">
                <a:avLst/>
              </a:prstGeom>
              <a:blipFill>
                <a:blip r:embed="rId11"/>
                <a:stretch>
                  <a:fillRect l="-373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61">
            <a:extLst>
              <a:ext uri="{FF2B5EF4-FFF2-40B4-BE49-F238E27FC236}">
                <a16:creationId xmlns:a16="http://schemas.microsoft.com/office/drawing/2014/main" id="{E4108090-8663-55F9-1812-ED39BBA52A5A}"/>
              </a:ext>
            </a:extLst>
          </p:cNvPr>
          <p:cNvSpPr/>
          <p:nvPr/>
        </p:nvSpPr>
        <p:spPr>
          <a:xfrm>
            <a:off x="2443803" y="2013352"/>
            <a:ext cx="1953322" cy="44495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DQN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067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ADA02-0316-C623-ECC6-1A9A17472E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14217-C43D-135A-9508-6E4F3770F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 &amp; Related Work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1407C9-C6B2-D1A6-EF3C-74EFCDAFDA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Deep W-Learning / W-Networks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B29D3C-18CF-B112-9646-A3AFC5B40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13</a:t>
            </a:fld>
            <a:endParaRPr lang="en-IE"/>
          </a:p>
        </p:txBody>
      </p:sp>
      <p:pic>
        <p:nvPicPr>
          <p:cNvPr id="8" name="Picture 7" descr="A diagram of a face with arrows pointing to the same direction&#10;&#10;AI-generated content may be incorrect.">
            <a:extLst>
              <a:ext uri="{FF2B5EF4-FFF2-40B4-BE49-F238E27FC236}">
                <a16:creationId xmlns:a16="http://schemas.microsoft.com/office/drawing/2014/main" id="{5A011DC8-6C34-858A-4D66-4E294DAF6C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136" y="4012148"/>
            <a:ext cx="3421347" cy="22161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7939AC-C78D-3030-7683-A506DC8C81C5}"/>
              </a:ext>
            </a:extLst>
          </p:cNvPr>
          <p:cNvSpPr txBox="1"/>
          <p:nvPr/>
        </p:nvSpPr>
        <p:spPr>
          <a:xfrm>
            <a:off x="4907593" y="1735631"/>
            <a:ext cx="36227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Strengths: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Train Greedy DQNs simultaneously.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Learns the Pareto Front.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Naturally divides the state space.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Human Preference Weights are applied Post-Hoc to the W-values.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BA64BD3-2A68-F599-5216-0ECD57A0D55F}"/>
              </a:ext>
            </a:extLst>
          </p:cNvPr>
          <p:cNvSpPr txBox="1"/>
          <p:nvPr/>
        </p:nvSpPr>
        <p:spPr>
          <a:xfrm>
            <a:off x="931274" y="4448221"/>
            <a:ext cx="36227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Weaknesses: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Computationally Intensive.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Human Preference Integration is not clearly understood.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Unable to select collaborative 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6" name="Picture 5" descr="A diagram of a network&#10;&#10;AI-generated content may be incorrect.">
            <a:extLst>
              <a:ext uri="{FF2B5EF4-FFF2-40B4-BE49-F238E27FC236}">
                <a16:creationId xmlns:a16="http://schemas.microsoft.com/office/drawing/2014/main" id="{E34A7A0B-2C68-8BED-B977-A4C215BCDA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70" y="1593664"/>
            <a:ext cx="4091044" cy="267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207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6FF39-F190-4B3A-E22A-0797BE8AB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FF030-0A30-0FA5-14E4-293D5D8B8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2D05E-9AAD-752A-D8ED-B7562CCDD89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Novel Architecture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C2F253-05DD-2014-2D6F-7E6516FE6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14</a:t>
            </a:fld>
            <a:endParaRPr lang="en-I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5B9BD6-C0B4-0831-D603-975A3D8971F4}"/>
              </a:ext>
            </a:extLst>
          </p:cNvPr>
          <p:cNvSpPr txBox="1"/>
          <p:nvPr/>
        </p:nvSpPr>
        <p:spPr>
          <a:xfrm>
            <a:off x="1379262" y="1745025"/>
            <a:ext cx="63997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Design a Multi-Policy RL Model which takes Collaborative Actions and Applies Human Preferences post-hoc.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A5020BC-B266-1E25-1ED3-FCAC49BEC2FA}"/>
              </a:ext>
            </a:extLst>
          </p:cNvPr>
          <p:cNvGrpSpPr/>
          <p:nvPr/>
        </p:nvGrpSpPr>
        <p:grpSpPr>
          <a:xfrm>
            <a:off x="828674" y="2677677"/>
            <a:ext cx="3240001" cy="3231654"/>
            <a:chOff x="828674" y="2677677"/>
            <a:chExt cx="3240001" cy="323165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36B7B6D-55C8-8086-FDDB-2CC6EEC02E1A}"/>
                </a:ext>
              </a:extLst>
            </p:cNvPr>
            <p:cNvSpPr txBox="1"/>
            <p:nvPr/>
          </p:nvSpPr>
          <p:spPr>
            <a:xfrm>
              <a:off x="828675" y="2677677"/>
              <a:ext cx="3240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Retain from DWN: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Training single objective DQNs in parallel.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Learning the Pareto Front.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18E81FC-ACBD-E91A-3053-E34FD3286E57}"/>
                </a:ext>
              </a:extLst>
            </p:cNvPr>
            <p:cNvSpPr txBox="1"/>
            <p:nvPr/>
          </p:nvSpPr>
          <p:spPr>
            <a:xfrm>
              <a:off x="828674" y="3970338"/>
              <a:ext cx="3240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New Features: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Ability to select Collaborative Actions.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9FDA0AD-177D-331E-43B7-6008CA2F3EA8}"/>
                </a:ext>
              </a:extLst>
            </p:cNvPr>
            <p:cNvSpPr txBox="1"/>
            <p:nvPr/>
          </p:nvSpPr>
          <p:spPr>
            <a:xfrm>
              <a:off x="828674" y="4986001"/>
              <a:ext cx="3240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Additions to DWN: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Modify DWN to take human preference weights.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BD18F954-EF24-993A-E309-99F769BFF39F}"/>
              </a:ext>
            </a:extLst>
          </p:cNvPr>
          <p:cNvSpPr txBox="1"/>
          <p:nvPr/>
        </p:nvSpPr>
        <p:spPr>
          <a:xfrm>
            <a:off x="5075325" y="3139342"/>
            <a:ext cx="324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Research Goals: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Enable Multi-Policy Collaborative 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Evaluate our Novel Architecture against DWN.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Analyze Human Preference application in DWNs, and our novel Architecture.</a:t>
            </a:r>
          </a:p>
        </p:txBody>
      </p:sp>
    </p:spTree>
    <p:extLst>
      <p:ext uri="{BB962C8B-B14F-4D97-AF65-F5344CB8AC3E}">
        <p14:creationId xmlns:p14="http://schemas.microsoft.com/office/powerpoint/2010/main" val="2854062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Novel Architecture Approaches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15</a:t>
            </a:fld>
            <a:endParaRPr lang="en-IE" dirty="0"/>
          </a:p>
        </p:txBody>
      </p:sp>
      <p:grpSp>
        <p:nvGrpSpPr>
          <p:cNvPr id="422" name="Group 421">
            <a:extLst>
              <a:ext uri="{FF2B5EF4-FFF2-40B4-BE49-F238E27FC236}">
                <a16:creationId xmlns:a16="http://schemas.microsoft.com/office/drawing/2014/main" id="{805C2094-E5C9-BE07-4E5D-59B705CE467C}"/>
              </a:ext>
            </a:extLst>
          </p:cNvPr>
          <p:cNvGrpSpPr/>
          <p:nvPr/>
        </p:nvGrpSpPr>
        <p:grpSpPr>
          <a:xfrm>
            <a:off x="504089" y="1804936"/>
            <a:ext cx="3830127" cy="4328765"/>
            <a:chOff x="469585" y="1804936"/>
            <a:chExt cx="3830127" cy="4328765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59BEEA43-ACD3-8CB2-31E5-5F0427750978}"/>
                </a:ext>
              </a:extLst>
            </p:cNvPr>
            <p:cNvSpPr/>
            <p:nvPr/>
          </p:nvSpPr>
          <p:spPr>
            <a:xfrm>
              <a:off x="513567" y="1804936"/>
              <a:ext cx="3786145" cy="3629875"/>
            </a:xfrm>
            <a:prstGeom prst="rect">
              <a:avLst/>
            </a:prstGeom>
            <a:solidFill>
              <a:schemeClr val="bg1">
                <a:lumMod val="95000"/>
                <a:alpha val="61961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Democratic DWN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61E63964-8845-8B3B-0CAD-1E42214A1667}"/>
                    </a:ext>
                  </a:extLst>
                </p:cNvPr>
                <p:cNvSpPr/>
                <p:nvPr/>
              </p:nvSpPr>
              <p:spPr>
                <a:xfrm>
                  <a:off x="662606" y="2067772"/>
                  <a:ext cx="1533355" cy="1356932"/>
                </a:xfrm>
                <a:prstGeom prst="rect">
                  <a:avLst/>
                </a:prstGeom>
                <a:solidFill>
                  <a:srgbClr val="7030A0">
                    <a:alpha val="25098"/>
                  </a:srgb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1050" b="1" dirty="0">
                                <a:solidFill>
                                  <a:schemeClr val="tx1"/>
                                </a:solidFill>
                              </a:rPr>
                              <m:t>Model</m:t>
                            </m:r>
                          </m:e>
                          <m:sub>
                            <m:r>
                              <a:rPr lang="en-US" sz="105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1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61E63964-8845-8B3B-0CAD-1E42214A16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606" y="2067772"/>
                  <a:ext cx="1533355" cy="13569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63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56866956-B53B-D1D2-CF1D-37C141D1D98D}"/>
                </a:ext>
              </a:extLst>
            </p:cNvPr>
            <p:cNvCxnSpPr>
              <a:cxnSpLocks/>
            </p:cNvCxnSpPr>
            <p:nvPr/>
          </p:nvCxnSpPr>
          <p:spPr>
            <a:xfrm>
              <a:off x="1417035" y="3478736"/>
              <a:ext cx="0" cy="257301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108D7C3C-1464-1745-A7A5-2B892DF1763D}"/>
                    </a:ext>
                  </a:extLst>
                </p:cNvPr>
                <p:cNvSpPr/>
                <p:nvPr/>
              </p:nvSpPr>
              <p:spPr>
                <a:xfrm>
                  <a:off x="662606" y="3736037"/>
                  <a:ext cx="1533355" cy="1356932"/>
                </a:xfrm>
                <a:prstGeom prst="rect">
                  <a:avLst/>
                </a:prstGeom>
                <a:solidFill>
                  <a:srgbClr val="7030A0">
                    <a:alpha val="25098"/>
                  </a:srgb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1050" b="1" dirty="0" smtClean="0">
                                <a:solidFill>
                                  <a:schemeClr val="tx1"/>
                                </a:solidFill>
                              </a:rPr>
                              <m:t>Model</m:t>
                            </m:r>
                          </m:e>
                          <m:sub>
                            <m:r>
                              <a:rPr lang="en-US" sz="105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108D7C3C-1464-1745-A7A5-2B892DF176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606" y="3736037"/>
                  <a:ext cx="1533355" cy="13569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63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57BBE40F-A5BC-CD35-F083-5DAB4509346B}"/>
                </a:ext>
              </a:extLst>
            </p:cNvPr>
            <p:cNvSpPr/>
            <p:nvPr/>
          </p:nvSpPr>
          <p:spPr>
            <a:xfrm>
              <a:off x="2799057" y="2089505"/>
              <a:ext cx="1387535" cy="3208232"/>
            </a:xfrm>
            <a:prstGeom prst="rect">
              <a:avLst/>
            </a:prstGeom>
            <a:solidFill>
              <a:srgbClr val="C00B00">
                <a:alpha val="29804"/>
              </a:srgb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Selector</a:t>
              </a:r>
            </a:p>
          </p:txBody>
        </p:sp>
        <p:sp>
          <p:nvSpPr>
            <p:cNvPr id="154" name="Rounded Rectangle 153">
              <a:extLst>
                <a:ext uri="{FF2B5EF4-FFF2-40B4-BE49-F238E27FC236}">
                  <a16:creationId xmlns:a16="http://schemas.microsoft.com/office/drawing/2014/main" id="{3298F408-6082-2D87-0DB3-1F9E8977DBA3}"/>
                </a:ext>
              </a:extLst>
            </p:cNvPr>
            <p:cNvSpPr/>
            <p:nvPr/>
          </p:nvSpPr>
          <p:spPr>
            <a:xfrm>
              <a:off x="1467525" y="5491789"/>
              <a:ext cx="1778598" cy="641912"/>
            </a:xfrm>
            <a:prstGeom prst="roundRect">
              <a:avLst/>
            </a:prstGeom>
            <a:solidFill>
              <a:srgbClr val="FFC632">
                <a:alpha val="85098"/>
              </a:srgb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Environment</a:t>
              </a:r>
            </a:p>
          </p:txBody>
        </p:sp>
        <p:cxnSp>
          <p:nvCxnSpPr>
            <p:cNvPr id="155" name="Elbow Connector 154">
              <a:extLst>
                <a:ext uri="{FF2B5EF4-FFF2-40B4-BE49-F238E27FC236}">
                  <a16:creationId xmlns:a16="http://schemas.microsoft.com/office/drawing/2014/main" id="{FFA41B11-69F4-4364-3EAC-047804BAFFAA}"/>
                </a:ext>
              </a:extLst>
            </p:cNvPr>
            <p:cNvCxnSpPr>
              <a:cxnSpLocks/>
              <a:stCxn id="161" idx="1"/>
              <a:endCxn id="163" idx="2"/>
            </p:cNvCxnSpPr>
            <p:nvPr/>
          </p:nvCxnSpPr>
          <p:spPr>
            <a:xfrm rot="10800000">
              <a:off x="782187" y="2728052"/>
              <a:ext cx="685336" cy="3277245"/>
            </a:xfrm>
            <a:prstGeom prst="bentConnector3">
              <a:avLst>
                <a:gd name="adj1" fmla="val 174316"/>
              </a:avLst>
            </a:prstGeom>
            <a:ln w="19050">
              <a:solidFill>
                <a:srgbClr val="3E6DB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Elbow Connector 155">
              <a:extLst>
                <a:ext uri="{FF2B5EF4-FFF2-40B4-BE49-F238E27FC236}">
                  <a16:creationId xmlns:a16="http://schemas.microsoft.com/office/drawing/2014/main" id="{6586E078-D4EF-4CE4-32D2-4B0FFD6DF023}"/>
                </a:ext>
              </a:extLst>
            </p:cNvPr>
            <p:cNvCxnSpPr>
              <a:cxnSpLocks/>
              <a:stCxn id="161" idx="1"/>
              <a:endCxn id="165" idx="2"/>
            </p:cNvCxnSpPr>
            <p:nvPr/>
          </p:nvCxnSpPr>
          <p:spPr>
            <a:xfrm rot="10800000">
              <a:off x="782187" y="3285418"/>
              <a:ext cx="685336" cy="2719879"/>
            </a:xfrm>
            <a:prstGeom prst="bentConnector3">
              <a:avLst>
                <a:gd name="adj1" fmla="val 174316"/>
              </a:avLst>
            </a:prstGeom>
            <a:ln w="19050">
              <a:solidFill>
                <a:srgbClr val="3E6DB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Elbow Connector 156">
              <a:extLst>
                <a:ext uri="{FF2B5EF4-FFF2-40B4-BE49-F238E27FC236}">
                  <a16:creationId xmlns:a16="http://schemas.microsoft.com/office/drawing/2014/main" id="{9BAB6296-775D-DBB1-FD44-EF8CE32A8C90}"/>
                </a:ext>
              </a:extLst>
            </p:cNvPr>
            <p:cNvCxnSpPr>
              <a:cxnSpLocks/>
              <a:stCxn id="154" idx="1"/>
              <a:endCxn id="168" idx="2"/>
            </p:cNvCxnSpPr>
            <p:nvPr/>
          </p:nvCxnSpPr>
          <p:spPr>
            <a:xfrm rot="10800000">
              <a:off x="768085" y="4459697"/>
              <a:ext cx="699441" cy="1353049"/>
            </a:xfrm>
            <a:prstGeom prst="bentConnector3">
              <a:avLst>
                <a:gd name="adj1" fmla="val 159545"/>
              </a:avLst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Elbow Connector 157">
              <a:extLst>
                <a:ext uri="{FF2B5EF4-FFF2-40B4-BE49-F238E27FC236}">
                  <a16:creationId xmlns:a16="http://schemas.microsoft.com/office/drawing/2014/main" id="{302A255E-10D2-9409-B658-18C9C400AD6E}"/>
                </a:ext>
              </a:extLst>
            </p:cNvPr>
            <p:cNvCxnSpPr>
              <a:cxnSpLocks/>
              <a:stCxn id="154" idx="1"/>
              <a:endCxn id="171" idx="2"/>
            </p:cNvCxnSpPr>
            <p:nvPr/>
          </p:nvCxnSpPr>
          <p:spPr>
            <a:xfrm rot="10800000">
              <a:off x="768085" y="4948203"/>
              <a:ext cx="699441" cy="864543"/>
            </a:xfrm>
            <a:prstGeom prst="bentConnector3">
              <a:avLst>
                <a:gd name="adj1" fmla="val 159545"/>
              </a:avLst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39D0AB1A-542B-B43B-34F1-56C2AF624439}"/>
                </a:ext>
              </a:extLst>
            </p:cNvPr>
            <p:cNvSpPr/>
            <p:nvPr/>
          </p:nvSpPr>
          <p:spPr>
            <a:xfrm>
              <a:off x="788744" y="2680254"/>
              <a:ext cx="452521" cy="8095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0" name="Rounded Rectangle 159">
              <a:extLst>
                <a:ext uri="{FF2B5EF4-FFF2-40B4-BE49-F238E27FC236}">
                  <a16:creationId xmlns:a16="http://schemas.microsoft.com/office/drawing/2014/main" id="{2028A6D3-576B-4C78-8187-A7023E079ACD}"/>
                </a:ext>
              </a:extLst>
            </p:cNvPr>
            <p:cNvSpPr/>
            <p:nvPr/>
          </p:nvSpPr>
          <p:spPr>
            <a:xfrm>
              <a:off x="1467522" y="5573272"/>
              <a:ext cx="685336" cy="113959"/>
            </a:xfrm>
            <a:prstGeom prst="round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1" name="Rounded Rectangle 160">
              <a:extLst>
                <a:ext uri="{FF2B5EF4-FFF2-40B4-BE49-F238E27FC236}">
                  <a16:creationId xmlns:a16="http://schemas.microsoft.com/office/drawing/2014/main" id="{7F5F474B-B641-7EE8-E8A0-B993E425D6D9}"/>
                </a:ext>
              </a:extLst>
            </p:cNvPr>
            <p:cNvSpPr/>
            <p:nvPr/>
          </p:nvSpPr>
          <p:spPr>
            <a:xfrm>
              <a:off x="1467522" y="5948317"/>
              <a:ext cx="685336" cy="113959"/>
            </a:xfrm>
            <a:prstGeom prst="round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2" name="Round Same-side Corner of Rectangle 161">
              <a:extLst>
                <a:ext uri="{FF2B5EF4-FFF2-40B4-BE49-F238E27FC236}">
                  <a16:creationId xmlns:a16="http://schemas.microsoft.com/office/drawing/2014/main" id="{CF13BB87-2C61-9836-E261-795270F9459D}"/>
                </a:ext>
              </a:extLst>
            </p:cNvPr>
            <p:cNvSpPr/>
            <p:nvPr/>
          </p:nvSpPr>
          <p:spPr>
            <a:xfrm>
              <a:off x="782187" y="2359935"/>
              <a:ext cx="854761" cy="95595"/>
            </a:xfrm>
            <a:prstGeom prst="round2Same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3" name="Round Same-side Corner of Rectangle 162">
              <a:extLst>
                <a:ext uri="{FF2B5EF4-FFF2-40B4-BE49-F238E27FC236}">
                  <a16:creationId xmlns:a16="http://schemas.microsoft.com/office/drawing/2014/main" id="{6BD81656-C07C-2CF4-5DB0-764D71C86B8E}"/>
                </a:ext>
              </a:extLst>
            </p:cNvPr>
            <p:cNvSpPr/>
            <p:nvPr/>
          </p:nvSpPr>
          <p:spPr>
            <a:xfrm>
              <a:off x="782187" y="2680254"/>
              <a:ext cx="854761" cy="95595"/>
            </a:xfrm>
            <a:prstGeom prst="round2Same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4" name="Round Same-side Corner of Rectangle 163">
              <a:extLst>
                <a:ext uri="{FF2B5EF4-FFF2-40B4-BE49-F238E27FC236}">
                  <a16:creationId xmlns:a16="http://schemas.microsoft.com/office/drawing/2014/main" id="{57573044-0C4E-A85C-DC54-0F9653771AFE}"/>
                </a:ext>
              </a:extLst>
            </p:cNvPr>
            <p:cNvSpPr/>
            <p:nvPr/>
          </p:nvSpPr>
          <p:spPr>
            <a:xfrm>
              <a:off x="782187" y="2917301"/>
              <a:ext cx="854761" cy="95595"/>
            </a:xfrm>
            <a:prstGeom prst="round2Same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5" name="Round Same-side Corner of Rectangle 164">
              <a:extLst>
                <a:ext uri="{FF2B5EF4-FFF2-40B4-BE49-F238E27FC236}">
                  <a16:creationId xmlns:a16="http://schemas.microsoft.com/office/drawing/2014/main" id="{1BBFD457-C2B8-1604-C6BA-C8B3216654B5}"/>
                </a:ext>
              </a:extLst>
            </p:cNvPr>
            <p:cNvSpPr/>
            <p:nvPr/>
          </p:nvSpPr>
          <p:spPr>
            <a:xfrm>
              <a:off x="782187" y="3237620"/>
              <a:ext cx="854761" cy="95595"/>
            </a:xfrm>
            <a:prstGeom prst="round2Same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B2F80065-3402-291E-5783-A9651A4BFF77}"/>
                </a:ext>
              </a:extLst>
            </p:cNvPr>
            <p:cNvSpPr/>
            <p:nvPr/>
          </p:nvSpPr>
          <p:spPr>
            <a:xfrm>
              <a:off x="768084" y="3990478"/>
              <a:ext cx="1312829" cy="5592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DQN</a:t>
              </a:r>
            </a:p>
          </p:txBody>
        </p:sp>
        <p:sp>
          <p:nvSpPr>
            <p:cNvPr id="167" name="Round Same-side Corner of Rectangle 166">
              <a:extLst>
                <a:ext uri="{FF2B5EF4-FFF2-40B4-BE49-F238E27FC236}">
                  <a16:creationId xmlns:a16="http://schemas.microsoft.com/office/drawing/2014/main" id="{9211B8D1-3F8F-6DED-925C-266CB1C782B9}"/>
                </a:ext>
              </a:extLst>
            </p:cNvPr>
            <p:cNvSpPr/>
            <p:nvPr/>
          </p:nvSpPr>
          <p:spPr>
            <a:xfrm>
              <a:off x="768084" y="4022720"/>
              <a:ext cx="854761" cy="95595"/>
            </a:xfrm>
            <a:prstGeom prst="round2Same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8" name="Round Same-side Corner of Rectangle 167">
              <a:extLst>
                <a:ext uri="{FF2B5EF4-FFF2-40B4-BE49-F238E27FC236}">
                  <a16:creationId xmlns:a16="http://schemas.microsoft.com/office/drawing/2014/main" id="{80ED108F-A988-A20C-4355-754F90B3C352}"/>
                </a:ext>
              </a:extLst>
            </p:cNvPr>
            <p:cNvSpPr/>
            <p:nvPr/>
          </p:nvSpPr>
          <p:spPr>
            <a:xfrm>
              <a:off x="768084" y="4411898"/>
              <a:ext cx="854761" cy="95595"/>
            </a:xfrm>
            <a:prstGeom prst="round2Same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18BB788B-55A8-63E6-03ED-5F4509B70CB8}"/>
                </a:ext>
              </a:extLst>
            </p:cNvPr>
            <p:cNvSpPr/>
            <p:nvPr/>
          </p:nvSpPr>
          <p:spPr>
            <a:xfrm>
              <a:off x="768084" y="4610219"/>
              <a:ext cx="1312829" cy="412550"/>
            </a:xfrm>
            <a:prstGeom prst="rect">
              <a:avLst/>
            </a:prstGeom>
            <a:solidFill>
              <a:srgbClr val="92D050">
                <a:alpha val="50196"/>
              </a:srgb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W-network</a:t>
              </a:r>
            </a:p>
          </p:txBody>
        </p:sp>
        <p:sp>
          <p:nvSpPr>
            <p:cNvPr id="170" name="Round Same-side Corner of Rectangle 169">
              <a:extLst>
                <a:ext uri="{FF2B5EF4-FFF2-40B4-BE49-F238E27FC236}">
                  <a16:creationId xmlns:a16="http://schemas.microsoft.com/office/drawing/2014/main" id="{F3B0F464-5436-7E69-7A1A-054663C15687}"/>
                </a:ext>
              </a:extLst>
            </p:cNvPr>
            <p:cNvSpPr/>
            <p:nvPr/>
          </p:nvSpPr>
          <p:spPr>
            <a:xfrm>
              <a:off x="768084" y="4625993"/>
              <a:ext cx="854761" cy="95595"/>
            </a:xfrm>
            <a:prstGeom prst="round2Same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1" name="Round Same-side Corner of Rectangle 170">
              <a:extLst>
                <a:ext uri="{FF2B5EF4-FFF2-40B4-BE49-F238E27FC236}">
                  <a16:creationId xmlns:a16="http://schemas.microsoft.com/office/drawing/2014/main" id="{3746D6CC-411B-C76F-4852-62DF6A4CDBCD}"/>
                </a:ext>
              </a:extLst>
            </p:cNvPr>
            <p:cNvSpPr/>
            <p:nvPr/>
          </p:nvSpPr>
          <p:spPr>
            <a:xfrm>
              <a:off x="768084" y="4900404"/>
              <a:ext cx="854761" cy="95595"/>
            </a:xfrm>
            <a:prstGeom prst="round2Same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72" name="Elbow Connector 171">
              <a:extLst>
                <a:ext uri="{FF2B5EF4-FFF2-40B4-BE49-F238E27FC236}">
                  <a16:creationId xmlns:a16="http://schemas.microsoft.com/office/drawing/2014/main" id="{0CE53B79-FC54-8ADE-573B-7814AF7C66DF}"/>
                </a:ext>
              </a:extLst>
            </p:cNvPr>
            <p:cNvCxnSpPr>
              <a:cxnSpLocks/>
              <a:stCxn id="160" idx="1"/>
              <a:endCxn id="170" idx="2"/>
            </p:cNvCxnSpPr>
            <p:nvPr/>
          </p:nvCxnSpPr>
          <p:spPr>
            <a:xfrm rot="10800000">
              <a:off x="768084" y="4673791"/>
              <a:ext cx="699438" cy="956460"/>
            </a:xfrm>
            <a:prstGeom prst="bentConnector3">
              <a:avLst>
                <a:gd name="adj1" fmla="val 148037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Elbow Connector 172">
              <a:extLst>
                <a:ext uri="{FF2B5EF4-FFF2-40B4-BE49-F238E27FC236}">
                  <a16:creationId xmlns:a16="http://schemas.microsoft.com/office/drawing/2014/main" id="{76CE551A-6C85-B1CC-F9C1-B3856A3F8509}"/>
                </a:ext>
              </a:extLst>
            </p:cNvPr>
            <p:cNvCxnSpPr>
              <a:cxnSpLocks/>
              <a:stCxn id="160" idx="1"/>
              <a:endCxn id="167" idx="2"/>
            </p:cNvCxnSpPr>
            <p:nvPr/>
          </p:nvCxnSpPr>
          <p:spPr>
            <a:xfrm rot="10800000">
              <a:off x="768084" y="4070519"/>
              <a:ext cx="699438" cy="1559733"/>
            </a:xfrm>
            <a:prstGeom prst="bentConnector3">
              <a:avLst>
                <a:gd name="adj1" fmla="val 148037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Elbow Connector 173">
              <a:extLst>
                <a:ext uri="{FF2B5EF4-FFF2-40B4-BE49-F238E27FC236}">
                  <a16:creationId xmlns:a16="http://schemas.microsoft.com/office/drawing/2014/main" id="{5AE93CDA-5008-5C75-C578-8417201DEAE2}"/>
                </a:ext>
              </a:extLst>
            </p:cNvPr>
            <p:cNvCxnSpPr>
              <a:cxnSpLocks/>
              <a:stCxn id="160" idx="1"/>
              <a:endCxn id="164" idx="2"/>
            </p:cNvCxnSpPr>
            <p:nvPr/>
          </p:nvCxnSpPr>
          <p:spPr>
            <a:xfrm rot="10800000">
              <a:off x="782187" y="2965100"/>
              <a:ext cx="685336" cy="2665152"/>
            </a:xfrm>
            <a:prstGeom prst="bentConnector3">
              <a:avLst>
                <a:gd name="adj1" fmla="val 149829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Elbow Connector 174">
              <a:extLst>
                <a:ext uri="{FF2B5EF4-FFF2-40B4-BE49-F238E27FC236}">
                  <a16:creationId xmlns:a16="http://schemas.microsoft.com/office/drawing/2014/main" id="{C5158399-548C-F6D2-7DD0-553E7A6437A3}"/>
                </a:ext>
              </a:extLst>
            </p:cNvPr>
            <p:cNvCxnSpPr>
              <a:cxnSpLocks/>
              <a:stCxn id="160" idx="1"/>
              <a:endCxn id="162" idx="2"/>
            </p:cNvCxnSpPr>
            <p:nvPr/>
          </p:nvCxnSpPr>
          <p:spPr>
            <a:xfrm rot="10800000">
              <a:off x="782187" y="2407733"/>
              <a:ext cx="685336" cy="3222519"/>
            </a:xfrm>
            <a:prstGeom prst="bentConnector3">
              <a:avLst>
                <a:gd name="adj1" fmla="val 150743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Rounded Rectangle 175">
              <a:extLst>
                <a:ext uri="{FF2B5EF4-FFF2-40B4-BE49-F238E27FC236}">
                  <a16:creationId xmlns:a16="http://schemas.microsoft.com/office/drawing/2014/main" id="{3B16F430-EC4E-8F98-6DA5-D974AE415E31}"/>
                </a:ext>
              </a:extLst>
            </p:cNvPr>
            <p:cNvSpPr/>
            <p:nvPr/>
          </p:nvSpPr>
          <p:spPr>
            <a:xfrm>
              <a:off x="2800742" y="5160076"/>
              <a:ext cx="685336" cy="113959"/>
            </a:xfrm>
            <a:prstGeom prst="round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77" name="Elbow Connector 176">
              <a:extLst>
                <a:ext uri="{FF2B5EF4-FFF2-40B4-BE49-F238E27FC236}">
                  <a16:creationId xmlns:a16="http://schemas.microsoft.com/office/drawing/2014/main" id="{32C3D2AA-1791-7E92-034A-18778EE8DC3F}"/>
                </a:ext>
              </a:extLst>
            </p:cNvPr>
            <p:cNvCxnSpPr>
              <a:cxnSpLocks/>
              <a:stCxn id="176" idx="1"/>
              <a:endCxn id="196" idx="1"/>
            </p:cNvCxnSpPr>
            <p:nvPr/>
          </p:nvCxnSpPr>
          <p:spPr>
            <a:xfrm rot="10800000">
              <a:off x="777860" y="2607610"/>
              <a:ext cx="2022883" cy="2609447"/>
            </a:xfrm>
            <a:prstGeom prst="bentConnector3">
              <a:avLst>
                <a:gd name="adj1" fmla="val 109753"/>
              </a:avLst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Elbow Connector 177">
              <a:extLst>
                <a:ext uri="{FF2B5EF4-FFF2-40B4-BE49-F238E27FC236}">
                  <a16:creationId xmlns:a16="http://schemas.microsoft.com/office/drawing/2014/main" id="{83CC87C4-1467-2B8D-29BD-F7290A2CA70E}"/>
                </a:ext>
              </a:extLst>
            </p:cNvPr>
            <p:cNvCxnSpPr>
              <a:cxnSpLocks/>
              <a:stCxn id="176" idx="1"/>
              <a:endCxn id="199" idx="1"/>
            </p:cNvCxnSpPr>
            <p:nvPr/>
          </p:nvCxnSpPr>
          <p:spPr>
            <a:xfrm rot="10800000">
              <a:off x="777860" y="3154014"/>
              <a:ext cx="2022883" cy="2063043"/>
            </a:xfrm>
            <a:prstGeom prst="bentConnector3">
              <a:avLst>
                <a:gd name="adj1" fmla="val 109753"/>
              </a:avLst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Elbow Connector 178">
              <a:extLst>
                <a:ext uri="{FF2B5EF4-FFF2-40B4-BE49-F238E27FC236}">
                  <a16:creationId xmlns:a16="http://schemas.microsoft.com/office/drawing/2014/main" id="{6F81C46F-B1EC-8FBE-D7D2-81A4A6C62F59}"/>
                </a:ext>
              </a:extLst>
            </p:cNvPr>
            <p:cNvCxnSpPr>
              <a:cxnSpLocks/>
              <a:stCxn id="176" idx="1"/>
              <a:endCxn id="166" idx="1"/>
            </p:cNvCxnSpPr>
            <p:nvPr/>
          </p:nvCxnSpPr>
          <p:spPr>
            <a:xfrm rot="10800000">
              <a:off x="768084" y="4270090"/>
              <a:ext cx="2032658" cy="946966"/>
            </a:xfrm>
            <a:prstGeom prst="bentConnector3">
              <a:avLst>
                <a:gd name="adj1" fmla="val 109397"/>
              </a:avLst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Elbow Connector 179">
              <a:extLst>
                <a:ext uri="{FF2B5EF4-FFF2-40B4-BE49-F238E27FC236}">
                  <a16:creationId xmlns:a16="http://schemas.microsoft.com/office/drawing/2014/main" id="{31477E09-11BA-37B2-1012-E1A96BDC329D}"/>
                </a:ext>
              </a:extLst>
            </p:cNvPr>
            <p:cNvCxnSpPr>
              <a:cxnSpLocks/>
              <a:stCxn id="176" idx="1"/>
              <a:endCxn id="169" idx="1"/>
            </p:cNvCxnSpPr>
            <p:nvPr/>
          </p:nvCxnSpPr>
          <p:spPr>
            <a:xfrm rot="10800000">
              <a:off x="768084" y="4816494"/>
              <a:ext cx="2032658" cy="400562"/>
            </a:xfrm>
            <a:prstGeom prst="bentConnector3">
              <a:avLst>
                <a:gd name="adj1" fmla="val 109397"/>
              </a:avLst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C94D1247-27CD-BF0C-2250-90246894AE6F}"/>
                </a:ext>
              </a:extLst>
            </p:cNvPr>
            <p:cNvCxnSpPr>
              <a:cxnSpLocks/>
            </p:cNvCxnSpPr>
            <p:nvPr/>
          </p:nvCxnSpPr>
          <p:spPr>
            <a:xfrm>
              <a:off x="2087473" y="4816494"/>
              <a:ext cx="700317" cy="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F7BCE9F1-08BB-D0AC-CB03-4DCE9BA36768}"/>
                    </a:ext>
                  </a:extLst>
                </p:cNvPr>
                <p:cNvSpPr txBox="1"/>
                <p:nvPr/>
              </p:nvSpPr>
              <p:spPr>
                <a:xfrm>
                  <a:off x="2334558" y="4596658"/>
                  <a:ext cx="217795" cy="2019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F7BCE9F1-08BB-D0AC-CB03-4DCE9BA367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4558" y="4596658"/>
                  <a:ext cx="217795" cy="201909"/>
                </a:xfrm>
                <a:prstGeom prst="rect">
                  <a:avLst/>
                </a:prstGeom>
                <a:blipFill>
                  <a:blip r:embed="rId4"/>
                  <a:stretch>
                    <a:fillRect l="-22222" r="-11111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3" name="Elbow Connector 182">
              <a:extLst>
                <a:ext uri="{FF2B5EF4-FFF2-40B4-BE49-F238E27FC236}">
                  <a16:creationId xmlns:a16="http://schemas.microsoft.com/office/drawing/2014/main" id="{1AEF86AA-9C86-174B-DE78-135C3E2CF6A0}"/>
                </a:ext>
              </a:extLst>
            </p:cNvPr>
            <p:cNvCxnSpPr>
              <a:cxnSpLocks/>
              <a:stCxn id="153" idx="2"/>
              <a:endCxn id="154" idx="3"/>
            </p:cNvCxnSpPr>
            <p:nvPr/>
          </p:nvCxnSpPr>
          <p:spPr>
            <a:xfrm rot="5400000">
              <a:off x="3111970" y="5431890"/>
              <a:ext cx="515008" cy="246702"/>
            </a:xfrm>
            <a:prstGeom prst="bentConnector2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54B2DA9F-2E89-034C-D678-5E91FDBC545B}"/>
                    </a:ext>
                  </a:extLst>
                </p:cNvPr>
                <p:cNvSpPr txBox="1"/>
                <p:nvPr/>
              </p:nvSpPr>
              <p:spPr>
                <a:xfrm>
                  <a:off x="2373109" y="5191181"/>
                  <a:ext cx="133248" cy="1586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54B2DA9F-2E89-034C-D678-5E91FDBC54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3109" y="5191181"/>
                  <a:ext cx="133248" cy="158643"/>
                </a:xfrm>
                <a:prstGeom prst="rect">
                  <a:avLst/>
                </a:prstGeom>
                <a:blipFill>
                  <a:blip r:embed="rId5"/>
                  <a:stretch>
                    <a:fillRect l="-16667" r="-1666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ABFDB71C-56AF-FDD2-77DA-226D8B149655}"/>
                    </a:ext>
                  </a:extLst>
                </p:cNvPr>
                <p:cNvSpPr txBox="1"/>
                <p:nvPr/>
              </p:nvSpPr>
              <p:spPr>
                <a:xfrm>
                  <a:off x="3536175" y="5434811"/>
                  <a:ext cx="168113" cy="2019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ABFDB71C-56AF-FDD2-77DA-226D8B1496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6175" y="5434811"/>
                  <a:ext cx="168113" cy="201909"/>
                </a:xfrm>
                <a:prstGeom prst="rect">
                  <a:avLst/>
                </a:prstGeom>
                <a:blipFill>
                  <a:blip r:embed="rId6"/>
                  <a:stretch>
                    <a:fillRect l="-28571" r="-14286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AD1B362F-9AED-226B-F760-0A833ECC4D16}"/>
                </a:ext>
              </a:extLst>
            </p:cNvPr>
            <p:cNvSpPr txBox="1"/>
            <p:nvPr/>
          </p:nvSpPr>
          <p:spPr>
            <a:xfrm>
              <a:off x="588429" y="5445818"/>
              <a:ext cx="250590" cy="1586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/>
                <a:t>State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3756A8EB-AC7A-9BD1-164B-651658EA1353}"/>
                </a:ext>
              </a:extLst>
            </p:cNvPr>
            <p:cNvSpPr txBox="1"/>
            <p:nvPr/>
          </p:nvSpPr>
          <p:spPr>
            <a:xfrm>
              <a:off x="469585" y="5634207"/>
              <a:ext cx="478027" cy="1586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Reward N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D3D5382B-8181-D893-C1AE-F7A6C676EB72}"/>
                </a:ext>
              </a:extLst>
            </p:cNvPr>
            <p:cNvSpPr txBox="1"/>
            <p:nvPr/>
          </p:nvSpPr>
          <p:spPr>
            <a:xfrm>
              <a:off x="472807" y="5824225"/>
              <a:ext cx="461684" cy="1586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solidFill>
                    <a:schemeClr val="accent2"/>
                  </a:solidFill>
                </a:rPr>
                <a:t>Reward 1</a:t>
              </a:r>
            </a:p>
          </p:txBody>
        </p: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F055F5A7-F100-C5F8-FB59-0F069297B715}"/>
                </a:ext>
              </a:extLst>
            </p:cNvPr>
            <p:cNvCxnSpPr>
              <a:cxnSpLocks/>
            </p:cNvCxnSpPr>
            <p:nvPr/>
          </p:nvCxnSpPr>
          <p:spPr>
            <a:xfrm>
              <a:off x="2084799" y="4018886"/>
              <a:ext cx="700317" cy="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0E6DE264-E203-170F-C77D-72B6A75FAB73}"/>
                    </a:ext>
                  </a:extLst>
                </p:cNvPr>
                <p:cNvSpPr txBox="1"/>
                <p:nvPr/>
              </p:nvSpPr>
              <p:spPr>
                <a:xfrm>
                  <a:off x="2214991" y="3823716"/>
                  <a:ext cx="467240" cy="1514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0E6DE264-E203-170F-C77D-72B6A75FAB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4991" y="3823716"/>
                  <a:ext cx="467240" cy="151432"/>
                </a:xfrm>
                <a:prstGeom prst="rect">
                  <a:avLst/>
                </a:prstGeom>
                <a:blipFill>
                  <a:blip r:embed="rId7"/>
                  <a:stretch>
                    <a:fillRect l="-13158" r="-21053" b="-3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BAA5CCA8-F4C8-B515-66FA-93AC08E2215B}"/>
                </a:ext>
              </a:extLst>
            </p:cNvPr>
            <p:cNvCxnSpPr>
              <a:cxnSpLocks/>
            </p:cNvCxnSpPr>
            <p:nvPr/>
          </p:nvCxnSpPr>
          <p:spPr>
            <a:xfrm>
              <a:off x="2082841" y="4207625"/>
              <a:ext cx="700317" cy="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7ADC6370-3414-EC48-ED8E-D1C2EAA7FC5E}"/>
                    </a:ext>
                  </a:extLst>
                </p:cNvPr>
                <p:cNvSpPr txBox="1"/>
                <p:nvPr/>
              </p:nvSpPr>
              <p:spPr>
                <a:xfrm>
                  <a:off x="2218914" y="4020106"/>
                  <a:ext cx="469910" cy="1514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7ADC6370-3414-EC48-ED8E-D1C2EAA7FC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8914" y="4020106"/>
                  <a:ext cx="469910" cy="151432"/>
                </a:xfrm>
                <a:prstGeom prst="rect">
                  <a:avLst/>
                </a:prstGeom>
                <a:blipFill>
                  <a:blip r:embed="rId8"/>
                  <a:stretch>
                    <a:fillRect l="-13158" r="-21053" b="-3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C765A246-4451-FBF9-06E3-E13AC07E1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8437" y="4507493"/>
              <a:ext cx="700317" cy="3642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6C00AF22-814E-11FD-FC3F-9B230EF02C32}"/>
                    </a:ext>
                  </a:extLst>
                </p:cNvPr>
                <p:cNvSpPr txBox="1"/>
                <p:nvPr/>
              </p:nvSpPr>
              <p:spPr>
                <a:xfrm>
                  <a:off x="2216953" y="4315964"/>
                  <a:ext cx="486851" cy="1514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6C00AF22-814E-11FD-FC3F-9B230EF02C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6953" y="4315964"/>
                  <a:ext cx="486851" cy="151432"/>
                </a:xfrm>
                <a:prstGeom prst="rect">
                  <a:avLst/>
                </a:prstGeom>
                <a:blipFill>
                  <a:blip r:embed="rId9"/>
                  <a:stretch>
                    <a:fillRect l="-12821" r="-23077" b="-3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F5880750-6544-F605-A4F5-BB89C7D27751}"/>
                    </a:ext>
                  </a:extLst>
                </p:cNvPr>
                <p:cNvSpPr txBox="1"/>
                <p:nvPr/>
              </p:nvSpPr>
              <p:spPr>
                <a:xfrm rot="5400000">
                  <a:off x="2406251" y="4209217"/>
                  <a:ext cx="141216" cy="15689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F5880750-6544-F605-A4F5-BB89C7D277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2406251" y="4209217"/>
                  <a:ext cx="141216" cy="15689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994D3E99-5EAA-652C-FB9A-5FFD43543B30}"/>
                </a:ext>
              </a:extLst>
            </p:cNvPr>
            <p:cNvSpPr/>
            <p:nvPr/>
          </p:nvSpPr>
          <p:spPr>
            <a:xfrm>
              <a:off x="777859" y="2327997"/>
              <a:ext cx="1301644" cy="5592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DQN</a:t>
              </a:r>
            </a:p>
          </p:txBody>
        </p:sp>
        <p:sp>
          <p:nvSpPr>
            <p:cNvPr id="197" name="Round Same-side Corner of Rectangle 196">
              <a:extLst>
                <a:ext uri="{FF2B5EF4-FFF2-40B4-BE49-F238E27FC236}">
                  <a16:creationId xmlns:a16="http://schemas.microsoft.com/office/drawing/2014/main" id="{9B466922-4ABE-8F19-5199-A2CAACBF382C}"/>
                </a:ext>
              </a:extLst>
            </p:cNvPr>
            <p:cNvSpPr/>
            <p:nvPr/>
          </p:nvSpPr>
          <p:spPr>
            <a:xfrm>
              <a:off x="777858" y="2360240"/>
              <a:ext cx="854761" cy="95595"/>
            </a:xfrm>
            <a:prstGeom prst="round2Same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8" name="Round Same-side Corner of Rectangle 197">
              <a:extLst>
                <a:ext uri="{FF2B5EF4-FFF2-40B4-BE49-F238E27FC236}">
                  <a16:creationId xmlns:a16="http://schemas.microsoft.com/office/drawing/2014/main" id="{7EC717B9-4E5D-9974-F0DE-92DA1054896C}"/>
                </a:ext>
              </a:extLst>
            </p:cNvPr>
            <p:cNvSpPr/>
            <p:nvPr/>
          </p:nvSpPr>
          <p:spPr>
            <a:xfrm>
              <a:off x="777858" y="2749417"/>
              <a:ext cx="854761" cy="95595"/>
            </a:xfrm>
            <a:prstGeom prst="round2Same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7533C764-AC5C-2E26-40FA-95001608DA82}"/>
                </a:ext>
              </a:extLst>
            </p:cNvPr>
            <p:cNvSpPr/>
            <p:nvPr/>
          </p:nvSpPr>
          <p:spPr>
            <a:xfrm>
              <a:off x="777859" y="2947738"/>
              <a:ext cx="1301644" cy="412550"/>
            </a:xfrm>
            <a:prstGeom prst="rect">
              <a:avLst/>
            </a:prstGeom>
            <a:solidFill>
              <a:srgbClr val="92D050">
                <a:alpha val="50196"/>
              </a:srgb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W-network</a:t>
              </a:r>
            </a:p>
          </p:txBody>
        </p:sp>
        <p:sp>
          <p:nvSpPr>
            <p:cNvPr id="200" name="Round Same-side Corner of Rectangle 199">
              <a:extLst>
                <a:ext uri="{FF2B5EF4-FFF2-40B4-BE49-F238E27FC236}">
                  <a16:creationId xmlns:a16="http://schemas.microsoft.com/office/drawing/2014/main" id="{0F92EC13-18CA-8745-C149-71749E830696}"/>
                </a:ext>
              </a:extLst>
            </p:cNvPr>
            <p:cNvSpPr/>
            <p:nvPr/>
          </p:nvSpPr>
          <p:spPr>
            <a:xfrm>
              <a:off x="777858" y="2963513"/>
              <a:ext cx="854761" cy="95595"/>
            </a:xfrm>
            <a:prstGeom prst="round2Same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1" name="Round Same-side Corner of Rectangle 200">
              <a:extLst>
                <a:ext uri="{FF2B5EF4-FFF2-40B4-BE49-F238E27FC236}">
                  <a16:creationId xmlns:a16="http://schemas.microsoft.com/office/drawing/2014/main" id="{6BAE197A-34DD-2614-C769-CBE973D78786}"/>
                </a:ext>
              </a:extLst>
            </p:cNvPr>
            <p:cNvSpPr/>
            <p:nvPr/>
          </p:nvSpPr>
          <p:spPr>
            <a:xfrm>
              <a:off x="777858" y="3237924"/>
              <a:ext cx="854761" cy="95595"/>
            </a:xfrm>
            <a:prstGeom prst="round2Same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9947DA97-BCF3-41C3-C686-EB3C6D29E646}"/>
                </a:ext>
              </a:extLst>
            </p:cNvPr>
            <p:cNvCxnSpPr>
              <a:cxnSpLocks/>
              <a:stCxn id="199" idx="3"/>
            </p:cNvCxnSpPr>
            <p:nvPr/>
          </p:nvCxnSpPr>
          <p:spPr>
            <a:xfrm>
              <a:off x="2079503" y="3154013"/>
              <a:ext cx="703655" cy="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E2F64F62-E017-49A2-3563-DB4CBB3EC3F9}"/>
                    </a:ext>
                  </a:extLst>
                </p:cNvPr>
                <p:cNvSpPr txBox="1"/>
                <p:nvPr/>
              </p:nvSpPr>
              <p:spPr>
                <a:xfrm>
                  <a:off x="2334558" y="2926725"/>
                  <a:ext cx="20880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E2F64F62-E017-49A2-3563-DB4CBB3EC3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4558" y="2926725"/>
                  <a:ext cx="208807" cy="215444"/>
                </a:xfrm>
                <a:prstGeom prst="rect">
                  <a:avLst/>
                </a:prstGeom>
                <a:blipFill>
                  <a:blip r:embed="rId11"/>
                  <a:stretch>
                    <a:fillRect l="-22222" r="-1111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ABBD82BD-BD37-7B18-4C59-D99E0283179E}"/>
                </a:ext>
              </a:extLst>
            </p:cNvPr>
            <p:cNvCxnSpPr>
              <a:cxnSpLocks/>
            </p:cNvCxnSpPr>
            <p:nvPr/>
          </p:nvCxnSpPr>
          <p:spPr>
            <a:xfrm>
              <a:off x="2083408" y="2356406"/>
              <a:ext cx="700317" cy="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441241F2-A3AF-BDB2-6F28-545F9DD2D906}"/>
                    </a:ext>
                  </a:extLst>
                </p:cNvPr>
                <p:cNvSpPr txBox="1"/>
                <p:nvPr/>
              </p:nvSpPr>
              <p:spPr>
                <a:xfrm>
                  <a:off x="2225065" y="2161236"/>
                  <a:ext cx="456345" cy="1514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441241F2-A3AF-BDB2-6F28-545F9DD2D9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5065" y="2161236"/>
                  <a:ext cx="456345" cy="151432"/>
                </a:xfrm>
                <a:prstGeom prst="rect">
                  <a:avLst/>
                </a:prstGeom>
                <a:blipFill>
                  <a:blip r:embed="rId12"/>
                  <a:stretch>
                    <a:fillRect l="-13514" r="-21622" b="-4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5066AFD9-07A5-D675-0551-F3ECE749C04D}"/>
                </a:ext>
              </a:extLst>
            </p:cNvPr>
            <p:cNvCxnSpPr>
              <a:cxnSpLocks/>
            </p:cNvCxnSpPr>
            <p:nvPr/>
          </p:nvCxnSpPr>
          <p:spPr>
            <a:xfrm>
              <a:off x="2089006" y="2545145"/>
              <a:ext cx="700317" cy="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01AA2557-D6BD-54DD-E044-C9B711AD2E40}"/>
                    </a:ext>
                  </a:extLst>
                </p:cNvPr>
                <p:cNvSpPr txBox="1"/>
                <p:nvPr/>
              </p:nvSpPr>
              <p:spPr>
                <a:xfrm>
                  <a:off x="2221731" y="2357625"/>
                  <a:ext cx="459014" cy="1514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01AA2557-D6BD-54DD-E044-C9B711AD2E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731" y="2357625"/>
                  <a:ext cx="459014" cy="151432"/>
                </a:xfrm>
                <a:prstGeom prst="rect">
                  <a:avLst/>
                </a:prstGeom>
                <a:blipFill>
                  <a:blip r:embed="rId13"/>
                  <a:stretch>
                    <a:fillRect l="-13514" r="-24324" b="-3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819EA270-7DAA-961C-55BE-4B992FBF36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7045" y="2845012"/>
              <a:ext cx="700317" cy="3642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D6F7A2CB-4B0C-78F0-BBA4-3FEB07C0BE2C}"/>
                    </a:ext>
                  </a:extLst>
                </p:cNvPr>
                <p:cNvSpPr txBox="1"/>
                <p:nvPr/>
              </p:nvSpPr>
              <p:spPr>
                <a:xfrm>
                  <a:off x="2227028" y="2653483"/>
                  <a:ext cx="475956" cy="1514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D6F7A2CB-4B0C-78F0-BBA4-3FEB07C0BE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7028" y="2653483"/>
                  <a:ext cx="475956" cy="151432"/>
                </a:xfrm>
                <a:prstGeom prst="rect">
                  <a:avLst/>
                </a:prstGeom>
                <a:blipFill>
                  <a:blip r:embed="rId14"/>
                  <a:stretch>
                    <a:fillRect l="-13158" r="-23684" b="-3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32F093E4-4A28-1F75-4812-41993A2CB7B4}"/>
                    </a:ext>
                  </a:extLst>
                </p:cNvPr>
                <p:cNvSpPr txBox="1"/>
                <p:nvPr/>
              </p:nvSpPr>
              <p:spPr>
                <a:xfrm rot="5400000">
                  <a:off x="2423582" y="2546736"/>
                  <a:ext cx="141216" cy="15689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32F093E4-4A28-1F75-4812-41993A2CB7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2423582" y="2546736"/>
                  <a:ext cx="141216" cy="15689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A1071C24-29C6-84B4-4D4F-1F12AEC9B33E}"/>
                </a:ext>
              </a:extLst>
            </p:cNvPr>
            <p:cNvGrpSpPr/>
            <p:nvPr/>
          </p:nvGrpSpPr>
          <p:grpSpPr>
            <a:xfrm>
              <a:off x="2875072" y="2593218"/>
              <a:ext cx="1226211" cy="1958053"/>
              <a:chOff x="5290768" y="2470841"/>
              <a:chExt cx="1701904" cy="208931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2" name="TextBox 211">
                    <a:extLst>
                      <a:ext uri="{FF2B5EF4-FFF2-40B4-BE49-F238E27FC236}">
                        <a16:creationId xmlns:a16="http://schemas.microsoft.com/office/drawing/2014/main" id="{18935733-4547-1683-2DC0-FBCFFC7BF9F7}"/>
                      </a:ext>
                    </a:extLst>
                  </p:cNvPr>
                  <p:cNvSpPr txBox="1"/>
                  <p:nvPr/>
                </p:nvSpPr>
                <p:spPr>
                  <a:xfrm>
                    <a:off x="5725199" y="2533367"/>
                    <a:ext cx="1213977" cy="47071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ctrlPr>
                                <a:rPr lang="en-US" sz="105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05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5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05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oMath>
                      </m:oMathPara>
                    </a14:m>
                    <a:endParaRPr lang="en-US" sz="1050" dirty="0"/>
                  </a:p>
                </p:txBody>
              </p:sp>
            </mc:Choice>
            <mc:Fallback>
              <p:sp>
                <p:nvSpPr>
                  <p:cNvPr id="212" name="TextBox 211">
                    <a:extLst>
                      <a:ext uri="{FF2B5EF4-FFF2-40B4-BE49-F238E27FC236}">
                        <a16:creationId xmlns:a16="http://schemas.microsoft.com/office/drawing/2014/main" id="{18935733-4547-1683-2DC0-FBCFFC7BF9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25199" y="2533367"/>
                    <a:ext cx="1213977" cy="470718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57143" t="-125000" r="-1429" b="-18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3" name="Left Bracket 212">
                <a:extLst>
                  <a:ext uri="{FF2B5EF4-FFF2-40B4-BE49-F238E27FC236}">
                    <a16:creationId xmlns:a16="http://schemas.microsoft.com/office/drawing/2014/main" id="{AA3D13D5-8D21-0EFD-9774-804DFD9BB886}"/>
                  </a:ext>
                </a:extLst>
              </p:cNvPr>
              <p:cNvSpPr/>
              <p:nvPr/>
            </p:nvSpPr>
            <p:spPr>
              <a:xfrm>
                <a:off x="5685844" y="2470843"/>
                <a:ext cx="164750" cy="2089308"/>
              </a:xfrm>
              <a:prstGeom prst="leftBracket">
                <a:avLst>
                  <a:gd name="adj" fmla="val 0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14" name="Left Bracket 213">
                <a:extLst>
                  <a:ext uri="{FF2B5EF4-FFF2-40B4-BE49-F238E27FC236}">
                    <a16:creationId xmlns:a16="http://schemas.microsoft.com/office/drawing/2014/main" id="{C49B0683-D7AA-C098-21E3-CAE1284EBB70}"/>
                  </a:ext>
                </a:extLst>
              </p:cNvPr>
              <p:cNvSpPr/>
              <p:nvPr/>
            </p:nvSpPr>
            <p:spPr>
              <a:xfrm rot="10800000">
                <a:off x="6827924" y="2470841"/>
                <a:ext cx="164748" cy="2089308"/>
              </a:xfrm>
              <a:prstGeom prst="leftBracket">
                <a:avLst>
                  <a:gd name="adj" fmla="val 0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8DF48225-3026-E2FC-BFBE-DE607367AD9B}"/>
                      </a:ext>
                    </a:extLst>
                  </p:cNvPr>
                  <p:cNvSpPr txBox="1"/>
                  <p:nvPr/>
                </p:nvSpPr>
                <p:spPr>
                  <a:xfrm>
                    <a:off x="5725197" y="3136386"/>
                    <a:ext cx="1218871" cy="47071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ctrlPr>
                                <a:rPr lang="en-US" sz="105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sz="105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oMath>
                      </m:oMathPara>
                    </a14:m>
                    <a:endParaRPr lang="en-US" sz="1050" dirty="0"/>
                  </a:p>
                </p:txBody>
              </p:sp>
            </mc:Choice>
            <mc:Fallback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8DF48225-3026-E2FC-BFBE-DE607367AD9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25197" y="3136386"/>
                    <a:ext cx="1218871" cy="470718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56338" t="-131429" b="-194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6" name="TextBox 215">
                    <a:extLst>
                      <a:ext uri="{FF2B5EF4-FFF2-40B4-BE49-F238E27FC236}">
                        <a16:creationId xmlns:a16="http://schemas.microsoft.com/office/drawing/2014/main" id="{A1BD4D67-3C5E-CE71-F691-7E1EA101CEFA}"/>
                      </a:ext>
                    </a:extLst>
                  </p:cNvPr>
                  <p:cNvSpPr txBox="1"/>
                  <p:nvPr/>
                </p:nvSpPr>
                <p:spPr>
                  <a:xfrm>
                    <a:off x="5711042" y="3968078"/>
                    <a:ext cx="1246550" cy="47071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ctrlPr>
                                <a:rPr lang="en-US" sz="105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oMath>
                      </m:oMathPara>
                    </a14:m>
                    <a:endParaRPr lang="en-US" sz="1050" dirty="0"/>
                  </a:p>
                </p:txBody>
              </p:sp>
            </mc:Choice>
            <mc:Fallback>
              <p:sp>
                <p:nvSpPr>
                  <p:cNvPr id="216" name="TextBox 215">
                    <a:extLst>
                      <a:ext uri="{FF2B5EF4-FFF2-40B4-BE49-F238E27FC236}">
                        <a16:creationId xmlns:a16="http://schemas.microsoft.com/office/drawing/2014/main" id="{A1BD4D67-3C5E-CE71-F691-7E1EA101CE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1042" y="3968078"/>
                    <a:ext cx="1246550" cy="470718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55556" t="-125000" b="-18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7" name="TextBox 216">
                    <a:extLst>
                      <a:ext uri="{FF2B5EF4-FFF2-40B4-BE49-F238E27FC236}">
                        <a16:creationId xmlns:a16="http://schemas.microsoft.com/office/drawing/2014/main" id="{E3D78D6B-F5AC-7A46-06AB-86AAA676E1EE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304961" y="3557683"/>
                    <a:ext cx="319856" cy="51261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17" name="TextBox 216">
                    <a:extLst>
                      <a:ext uri="{FF2B5EF4-FFF2-40B4-BE49-F238E27FC236}">
                        <a16:creationId xmlns:a16="http://schemas.microsoft.com/office/drawing/2014/main" id="{E3D78D6B-F5AC-7A46-06AB-86AAA676E1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6304961" y="3557683"/>
                    <a:ext cx="319856" cy="512610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8" name="TextBox 217">
                    <a:extLst>
                      <a:ext uri="{FF2B5EF4-FFF2-40B4-BE49-F238E27FC236}">
                        <a16:creationId xmlns:a16="http://schemas.microsoft.com/office/drawing/2014/main" id="{21B01A0F-5CFF-7DD7-88C6-3D1EB54A921C}"/>
                      </a:ext>
                    </a:extLst>
                  </p:cNvPr>
                  <p:cNvSpPr txBox="1"/>
                  <p:nvPr/>
                </p:nvSpPr>
                <p:spPr>
                  <a:xfrm>
                    <a:off x="5290768" y="3376995"/>
                    <a:ext cx="372176" cy="18062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218" name="TextBox 217">
                    <a:extLst>
                      <a:ext uri="{FF2B5EF4-FFF2-40B4-BE49-F238E27FC236}">
                        <a16:creationId xmlns:a16="http://schemas.microsoft.com/office/drawing/2014/main" id="{21B01A0F-5CFF-7DD7-88C6-3D1EB54A92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90768" y="3376995"/>
                    <a:ext cx="372176" cy="18062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8696" r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00774BE9-71B5-D1F0-36F9-3E0E99A6FFE0}"/>
                    </a:ext>
                  </a:extLst>
                </p:cNvPr>
                <p:cNvSpPr txBox="1"/>
                <p:nvPr/>
              </p:nvSpPr>
              <p:spPr>
                <a:xfrm>
                  <a:off x="2840215" y="5024817"/>
                  <a:ext cx="129901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𝒂𝒓𝒈𝒎𝒂</m:t>
                        </m:r>
                        <m:sSub>
                          <m:sSub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200" b="1" dirty="0"/>
                </a:p>
              </p:txBody>
            </p:sp>
          </mc:Choice>
          <mc:Fallback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00774BE9-71B5-D1F0-36F9-3E0E99A6FF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0215" y="5024817"/>
                  <a:ext cx="1299010" cy="184666"/>
                </a:xfrm>
                <a:prstGeom prst="rect">
                  <a:avLst/>
                </a:prstGeom>
                <a:blipFill>
                  <a:blip r:embed="rId21"/>
                  <a:stretch>
                    <a:fillRect l="-971" r="-3883" b="-31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0" name="Rounded Rectangle 219">
              <a:extLst>
                <a:ext uri="{FF2B5EF4-FFF2-40B4-BE49-F238E27FC236}">
                  <a16:creationId xmlns:a16="http://schemas.microsoft.com/office/drawing/2014/main" id="{D2AC4FBA-1461-5F28-5057-C15BE9FCB956}"/>
                </a:ext>
              </a:extLst>
            </p:cNvPr>
            <p:cNvSpPr/>
            <p:nvPr/>
          </p:nvSpPr>
          <p:spPr>
            <a:xfrm>
              <a:off x="3083424" y="4908251"/>
              <a:ext cx="658816" cy="115354"/>
            </a:xfrm>
            <a:prstGeom prst="round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424" name="Rectangle 423">
            <a:extLst>
              <a:ext uri="{FF2B5EF4-FFF2-40B4-BE49-F238E27FC236}">
                <a16:creationId xmlns:a16="http://schemas.microsoft.com/office/drawing/2014/main" id="{377BEE6F-3866-CBE2-7DA8-CC591C8B3782}"/>
              </a:ext>
            </a:extLst>
          </p:cNvPr>
          <p:cNvSpPr/>
          <p:nvPr/>
        </p:nvSpPr>
        <p:spPr>
          <a:xfrm>
            <a:off x="5024182" y="1804936"/>
            <a:ext cx="3786145" cy="3629875"/>
          </a:xfrm>
          <a:prstGeom prst="rect">
            <a:avLst/>
          </a:prstGeom>
          <a:solidFill>
            <a:schemeClr val="bg1">
              <a:lumMod val="95000"/>
              <a:alpha val="61961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Democratic Network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id="{37F90DEA-64EC-AC7B-30F7-17B2E5ED2B90}"/>
                  </a:ext>
                </a:extLst>
              </p:cNvPr>
              <p:cNvSpPr/>
              <p:nvPr/>
            </p:nvSpPr>
            <p:spPr>
              <a:xfrm>
                <a:off x="5173221" y="2067772"/>
                <a:ext cx="1533355" cy="1356932"/>
              </a:xfrm>
              <a:prstGeom prst="rect">
                <a:avLst/>
              </a:prstGeom>
              <a:solidFill>
                <a:srgbClr val="7030A0">
                  <a:alpha val="25098"/>
                </a:srgb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050" b="1" dirty="0">
                              <a:solidFill>
                                <a:schemeClr val="tx1"/>
                              </a:solidFill>
                            </a:rPr>
                            <m:t>Model</m:t>
                          </m:r>
                        </m:e>
                        <m:sub>
                          <m:r>
                            <a:rPr lang="en-US" sz="105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1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id="{37F90DEA-64EC-AC7B-30F7-17B2E5ED2B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221" y="2067772"/>
                <a:ext cx="1533355" cy="13569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F451BC25-0FEB-1813-C806-C783241D8FC1}"/>
              </a:ext>
            </a:extLst>
          </p:cNvPr>
          <p:cNvCxnSpPr>
            <a:cxnSpLocks/>
          </p:cNvCxnSpPr>
          <p:nvPr/>
        </p:nvCxnSpPr>
        <p:spPr>
          <a:xfrm>
            <a:off x="5927650" y="3478736"/>
            <a:ext cx="0" cy="257301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id="{B12E54AE-0E4D-1429-60E7-53E23851B971}"/>
                  </a:ext>
                </a:extLst>
              </p:cNvPr>
              <p:cNvSpPr/>
              <p:nvPr/>
            </p:nvSpPr>
            <p:spPr>
              <a:xfrm>
                <a:off x="5173221" y="3736037"/>
                <a:ext cx="1533355" cy="1356932"/>
              </a:xfrm>
              <a:prstGeom prst="rect">
                <a:avLst/>
              </a:prstGeom>
              <a:solidFill>
                <a:srgbClr val="7030A0">
                  <a:alpha val="25098"/>
                </a:srgb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050" b="1" dirty="0" smtClean="0">
                              <a:solidFill>
                                <a:schemeClr val="tx1"/>
                              </a:solidFill>
                            </a:rPr>
                            <m:t>Model</m:t>
                          </m:r>
                        </m:e>
                        <m:sub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id="{B12E54AE-0E4D-1429-60E7-53E23851B9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221" y="3736037"/>
                <a:ext cx="1533355" cy="13569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8" name="Rectangle 427">
            <a:extLst>
              <a:ext uri="{FF2B5EF4-FFF2-40B4-BE49-F238E27FC236}">
                <a16:creationId xmlns:a16="http://schemas.microsoft.com/office/drawing/2014/main" id="{CB0EAFC9-5853-AED8-368F-64A92D9077C0}"/>
              </a:ext>
            </a:extLst>
          </p:cNvPr>
          <p:cNvSpPr/>
          <p:nvPr/>
        </p:nvSpPr>
        <p:spPr>
          <a:xfrm>
            <a:off x="7309672" y="2089505"/>
            <a:ext cx="1387535" cy="3208232"/>
          </a:xfrm>
          <a:prstGeom prst="rect">
            <a:avLst/>
          </a:prstGeom>
          <a:solidFill>
            <a:srgbClr val="C00B00">
              <a:alpha val="29804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Selector</a:t>
            </a:r>
          </a:p>
        </p:txBody>
      </p:sp>
      <p:sp>
        <p:nvSpPr>
          <p:cNvPr id="429" name="Rounded Rectangle 428">
            <a:extLst>
              <a:ext uri="{FF2B5EF4-FFF2-40B4-BE49-F238E27FC236}">
                <a16:creationId xmlns:a16="http://schemas.microsoft.com/office/drawing/2014/main" id="{1724C5C4-FE6B-D285-CF77-1A46F97DC788}"/>
              </a:ext>
            </a:extLst>
          </p:cNvPr>
          <p:cNvSpPr/>
          <p:nvPr/>
        </p:nvSpPr>
        <p:spPr>
          <a:xfrm>
            <a:off x="5978140" y="5491789"/>
            <a:ext cx="1778598" cy="641912"/>
          </a:xfrm>
          <a:prstGeom prst="roundRect">
            <a:avLst/>
          </a:prstGeom>
          <a:solidFill>
            <a:srgbClr val="FFC632">
              <a:alpha val="85098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Environment</a:t>
            </a:r>
          </a:p>
        </p:txBody>
      </p:sp>
      <p:cxnSp>
        <p:nvCxnSpPr>
          <p:cNvPr id="430" name="Elbow Connector 429">
            <a:extLst>
              <a:ext uri="{FF2B5EF4-FFF2-40B4-BE49-F238E27FC236}">
                <a16:creationId xmlns:a16="http://schemas.microsoft.com/office/drawing/2014/main" id="{5F1655A5-8707-3129-B0D6-9D485572324E}"/>
              </a:ext>
            </a:extLst>
          </p:cNvPr>
          <p:cNvCxnSpPr>
            <a:cxnSpLocks/>
            <a:stCxn id="436" idx="1"/>
            <a:endCxn id="438" idx="2"/>
          </p:cNvCxnSpPr>
          <p:nvPr/>
        </p:nvCxnSpPr>
        <p:spPr>
          <a:xfrm rot="10800000">
            <a:off x="5292803" y="3205517"/>
            <a:ext cx="685335" cy="2799780"/>
          </a:xfrm>
          <a:prstGeom prst="bentConnector3">
            <a:avLst>
              <a:gd name="adj1" fmla="val 174953"/>
            </a:avLst>
          </a:prstGeom>
          <a:ln w="19050">
            <a:solidFill>
              <a:srgbClr val="3E6D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Elbow Connector 431">
            <a:extLst>
              <a:ext uri="{FF2B5EF4-FFF2-40B4-BE49-F238E27FC236}">
                <a16:creationId xmlns:a16="http://schemas.microsoft.com/office/drawing/2014/main" id="{4012EEA8-B1A9-4DA4-9958-A104F879BDB7}"/>
              </a:ext>
            </a:extLst>
          </p:cNvPr>
          <p:cNvCxnSpPr>
            <a:cxnSpLocks/>
            <a:stCxn id="429" idx="1"/>
            <a:endCxn id="443" idx="2"/>
          </p:cNvCxnSpPr>
          <p:nvPr/>
        </p:nvCxnSpPr>
        <p:spPr>
          <a:xfrm rot="10800000">
            <a:off x="5278700" y="4887615"/>
            <a:ext cx="699441" cy="925130"/>
          </a:xfrm>
          <a:prstGeom prst="bentConnector3">
            <a:avLst>
              <a:gd name="adj1" fmla="val 158969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" name="Rectangle 433">
            <a:extLst>
              <a:ext uri="{FF2B5EF4-FFF2-40B4-BE49-F238E27FC236}">
                <a16:creationId xmlns:a16="http://schemas.microsoft.com/office/drawing/2014/main" id="{01BF4133-B028-3553-85EA-B124289AA691}"/>
              </a:ext>
            </a:extLst>
          </p:cNvPr>
          <p:cNvSpPr/>
          <p:nvPr/>
        </p:nvSpPr>
        <p:spPr>
          <a:xfrm>
            <a:off x="5299359" y="3157719"/>
            <a:ext cx="452521" cy="8095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35" name="Rounded Rectangle 434">
            <a:extLst>
              <a:ext uri="{FF2B5EF4-FFF2-40B4-BE49-F238E27FC236}">
                <a16:creationId xmlns:a16="http://schemas.microsoft.com/office/drawing/2014/main" id="{42E93EF6-5C5F-909A-8A4F-A65B7C4D4FD0}"/>
              </a:ext>
            </a:extLst>
          </p:cNvPr>
          <p:cNvSpPr/>
          <p:nvPr/>
        </p:nvSpPr>
        <p:spPr>
          <a:xfrm>
            <a:off x="5978137" y="5573272"/>
            <a:ext cx="685336" cy="113959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36" name="Rounded Rectangle 435">
            <a:extLst>
              <a:ext uri="{FF2B5EF4-FFF2-40B4-BE49-F238E27FC236}">
                <a16:creationId xmlns:a16="http://schemas.microsoft.com/office/drawing/2014/main" id="{1A5EF01E-865A-129E-77CD-FDE8A59F1F77}"/>
              </a:ext>
            </a:extLst>
          </p:cNvPr>
          <p:cNvSpPr/>
          <p:nvPr/>
        </p:nvSpPr>
        <p:spPr>
          <a:xfrm>
            <a:off x="5978137" y="5948317"/>
            <a:ext cx="685336" cy="113959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37" name="Round Same-side Corner of Rectangle 436">
            <a:extLst>
              <a:ext uri="{FF2B5EF4-FFF2-40B4-BE49-F238E27FC236}">
                <a16:creationId xmlns:a16="http://schemas.microsoft.com/office/drawing/2014/main" id="{C94B1D27-2854-2008-B299-A0C2504F3502}"/>
              </a:ext>
            </a:extLst>
          </p:cNvPr>
          <p:cNvSpPr/>
          <p:nvPr/>
        </p:nvSpPr>
        <p:spPr>
          <a:xfrm>
            <a:off x="5292802" y="2409479"/>
            <a:ext cx="854761" cy="95595"/>
          </a:xfrm>
          <a:prstGeom prst="round2Same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38" name="Round Same-side Corner of Rectangle 437">
            <a:extLst>
              <a:ext uri="{FF2B5EF4-FFF2-40B4-BE49-F238E27FC236}">
                <a16:creationId xmlns:a16="http://schemas.microsoft.com/office/drawing/2014/main" id="{D2BDFC68-5C90-2E64-1582-4E084826231A}"/>
              </a:ext>
            </a:extLst>
          </p:cNvPr>
          <p:cNvSpPr/>
          <p:nvPr/>
        </p:nvSpPr>
        <p:spPr>
          <a:xfrm>
            <a:off x="5292802" y="3157719"/>
            <a:ext cx="854761" cy="95595"/>
          </a:xfrm>
          <a:prstGeom prst="round2Same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39" name="Round Same-side Corner of Rectangle 438">
            <a:extLst>
              <a:ext uri="{FF2B5EF4-FFF2-40B4-BE49-F238E27FC236}">
                <a16:creationId xmlns:a16="http://schemas.microsoft.com/office/drawing/2014/main" id="{F25AA304-44C2-CF5D-2119-B3AA63C14C09}"/>
              </a:ext>
            </a:extLst>
          </p:cNvPr>
          <p:cNvSpPr/>
          <p:nvPr/>
        </p:nvSpPr>
        <p:spPr>
          <a:xfrm>
            <a:off x="5292802" y="2917301"/>
            <a:ext cx="854761" cy="95595"/>
          </a:xfrm>
          <a:prstGeom prst="round2Same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40" name="Round Same-side Corner of Rectangle 439">
            <a:extLst>
              <a:ext uri="{FF2B5EF4-FFF2-40B4-BE49-F238E27FC236}">
                <a16:creationId xmlns:a16="http://schemas.microsoft.com/office/drawing/2014/main" id="{F18D2169-DF54-3327-DB57-9734D9CF9F91}"/>
              </a:ext>
            </a:extLst>
          </p:cNvPr>
          <p:cNvSpPr/>
          <p:nvPr/>
        </p:nvSpPr>
        <p:spPr>
          <a:xfrm>
            <a:off x="5292802" y="3237620"/>
            <a:ext cx="854761" cy="95595"/>
          </a:xfrm>
          <a:prstGeom prst="round2Same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41" name="Rectangle 440">
            <a:extLst>
              <a:ext uri="{FF2B5EF4-FFF2-40B4-BE49-F238E27FC236}">
                <a16:creationId xmlns:a16="http://schemas.microsoft.com/office/drawing/2014/main" id="{66899357-4E94-1D79-D6DD-03753F8A9BA7}"/>
              </a:ext>
            </a:extLst>
          </p:cNvPr>
          <p:cNvSpPr/>
          <p:nvPr/>
        </p:nvSpPr>
        <p:spPr>
          <a:xfrm>
            <a:off x="5278699" y="3990478"/>
            <a:ext cx="1312829" cy="10128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DQN</a:t>
            </a:r>
          </a:p>
        </p:txBody>
      </p:sp>
      <p:sp>
        <p:nvSpPr>
          <p:cNvPr id="442" name="Round Same-side Corner of Rectangle 441">
            <a:extLst>
              <a:ext uri="{FF2B5EF4-FFF2-40B4-BE49-F238E27FC236}">
                <a16:creationId xmlns:a16="http://schemas.microsoft.com/office/drawing/2014/main" id="{D02BA967-64FB-B4F0-B0F7-06E089A7D000}"/>
              </a:ext>
            </a:extLst>
          </p:cNvPr>
          <p:cNvSpPr/>
          <p:nvPr/>
        </p:nvSpPr>
        <p:spPr>
          <a:xfrm>
            <a:off x="5278699" y="4072264"/>
            <a:ext cx="854761" cy="95595"/>
          </a:xfrm>
          <a:prstGeom prst="round2Same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43" name="Round Same-side Corner of Rectangle 442">
            <a:extLst>
              <a:ext uri="{FF2B5EF4-FFF2-40B4-BE49-F238E27FC236}">
                <a16:creationId xmlns:a16="http://schemas.microsoft.com/office/drawing/2014/main" id="{01F84265-199E-EBAA-2F7F-25BEA5327AFB}"/>
              </a:ext>
            </a:extLst>
          </p:cNvPr>
          <p:cNvSpPr/>
          <p:nvPr/>
        </p:nvSpPr>
        <p:spPr>
          <a:xfrm>
            <a:off x="5278699" y="4839817"/>
            <a:ext cx="854761" cy="95595"/>
          </a:xfrm>
          <a:prstGeom prst="round2Same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45" name="Round Same-side Corner of Rectangle 444">
            <a:extLst>
              <a:ext uri="{FF2B5EF4-FFF2-40B4-BE49-F238E27FC236}">
                <a16:creationId xmlns:a16="http://schemas.microsoft.com/office/drawing/2014/main" id="{9FBC21B9-178F-EA58-B4F6-7CC525F586B6}"/>
              </a:ext>
            </a:extLst>
          </p:cNvPr>
          <p:cNvSpPr/>
          <p:nvPr/>
        </p:nvSpPr>
        <p:spPr>
          <a:xfrm>
            <a:off x="5278699" y="5053912"/>
            <a:ext cx="854761" cy="95595"/>
          </a:xfrm>
          <a:prstGeom prst="round2Same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46" name="Round Same-side Corner of Rectangle 445">
            <a:extLst>
              <a:ext uri="{FF2B5EF4-FFF2-40B4-BE49-F238E27FC236}">
                <a16:creationId xmlns:a16="http://schemas.microsoft.com/office/drawing/2014/main" id="{8B959B65-F822-624F-9B0E-A18CE25984CF}"/>
              </a:ext>
            </a:extLst>
          </p:cNvPr>
          <p:cNvSpPr/>
          <p:nvPr/>
        </p:nvSpPr>
        <p:spPr>
          <a:xfrm>
            <a:off x="5278699" y="4900404"/>
            <a:ext cx="854761" cy="95595"/>
          </a:xfrm>
          <a:prstGeom prst="round2Same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448" name="Elbow Connector 447">
            <a:extLst>
              <a:ext uri="{FF2B5EF4-FFF2-40B4-BE49-F238E27FC236}">
                <a16:creationId xmlns:a16="http://schemas.microsoft.com/office/drawing/2014/main" id="{5B692BCF-F98B-2420-B8C9-4F5D997099B7}"/>
              </a:ext>
            </a:extLst>
          </p:cNvPr>
          <p:cNvCxnSpPr>
            <a:cxnSpLocks/>
            <a:stCxn id="435" idx="1"/>
            <a:endCxn id="442" idx="2"/>
          </p:cNvCxnSpPr>
          <p:nvPr/>
        </p:nvCxnSpPr>
        <p:spPr>
          <a:xfrm rot="10800000">
            <a:off x="5278699" y="4120062"/>
            <a:ext cx="699438" cy="1510190"/>
          </a:xfrm>
          <a:prstGeom prst="bentConnector3">
            <a:avLst>
              <a:gd name="adj1" fmla="val 14575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Elbow Connector 449">
            <a:extLst>
              <a:ext uri="{FF2B5EF4-FFF2-40B4-BE49-F238E27FC236}">
                <a16:creationId xmlns:a16="http://schemas.microsoft.com/office/drawing/2014/main" id="{BAD2EBE6-E717-55B4-7378-F02532090F04}"/>
              </a:ext>
            </a:extLst>
          </p:cNvPr>
          <p:cNvCxnSpPr>
            <a:cxnSpLocks/>
            <a:stCxn id="435" idx="1"/>
            <a:endCxn id="437" idx="2"/>
          </p:cNvCxnSpPr>
          <p:nvPr/>
        </p:nvCxnSpPr>
        <p:spPr>
          <a:xfrm rot="10800000">
            <a:off x="5292803" y="2457278"/>
            <a:ext cx="685335" cy="3172975"/>
          </a:xfrm>
          <a:prstGeom prst="bentConnector3">
            <a:avLst>
              <a:gd name="adj1" fmla="val 14983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Rounded Rectangle 450">
            <a:extLst>
              <a:ext uri="{FF2B5EF4-FFF2-40B4-BE49-F238E27FC236}">
                <a16:creationId xmlns:a16="http://schemas.microsoft.com/office/drawing/2014/main" id="{87506CED-C8CE-4C22-D4F4-FB9EFDE2E180}"/>
              </a:ext>
            </a:extLst>
          </p:cNvPr>
          <p:cNvSpPr/>
          <p:nvPr/>
        </p:nvSpPr>
        <p:spPr>
          <a:xfrm>
            <a:off x="7311357" y="5160076"/>
            <a:ext cx="685336" cy="113959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452" name="Elbow Connector 451">
            <a:extLst>
              <a:ext uri="{FF2B5EF4-FFF2-40B4-BE49-F238E27FC236}">
                <a16:creationId xmlns:a16="http://schemas.microsoft.com/office/drawing/2014/main" id="{17FC5196-BB9E-BA1F-8A42-9BA56345E283}"/>
              </a:ext>
            </a:extLst>
          </p:cNvPr>
          <p:cNvCxnSpPr>
            <a:cxnSpLocks/>
            <a:stCxn id="451" idx="1"/>
            <a:endCxn id="471" idx="1"/>
          </p:cNvCxnSpPr>
          <p:nvPr/>
        </p:nvCxnSpPr>
        <p:spPr>
          <a:xfrm rot="10800000">
            <a:off x="5288475" y="2828508"/>
            <a:ext cx="2022883" cy="2388549"/>
          </a:xfrm>
          <a:prstGeom prst="bentConnector3">
            <a:avLst>
              <a:gd name="adj1" fmla="val 10944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Elbow Connector 453">
            <a:extLst>
              <a:ext uri="{FF2B5EF4-FFF2-40B4-BE49-F238E27FC236}">
                <a16:creationId xmlns:a16="http://schemas.microsoft.com/office/drawing/2014/main" id="{8763BD28-189A-842B-C2EC-9F2B8B15C0FA}"/>
              </a:ext>
            </a:extLst>
          </p:cNvPr>
          <p:cNvCxnSpPr>
            <a:cxnSpLocks/>
            <a:stCxn id="451" idx="1"/>
            <a:endCxn id="441" idx="1"/>
          </p:cNvCxnSpPr>
          <p:nvPr/>
        </p:nvCxnSpPr>
        <p:spPr>
          <a:xfrm rot="10800000">
            <a:off x="5278699" y="4496922"/>
            <a:ext cx="2032658" cy="720135"/>
          </a:xfrm>
          <a:prstGeom prst="bentConnector3">
            <a:avLst>
              <a:gd name="adj1" fmla="val 1086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Elbow Connector 457">
            <a:extLst>
              <a:ext uri="{FF2B5EF4-FFF2-40B4-BE49-F238E27FC236}">
                <a16:creationId xmlns:a16="http://schemas.microsoft.com/office/drawing/2014/main" id="{13E9678F-1482-EF2A-1231-38477A394044}"/>
              </a:ext>
            </a:extLst>
          </p:cNvPr>
          <p:cNvCxnSpPr>
            <a:cxnSpLocks/>
            <a:stCxn id="428" idx="2"/>
            <a:endCxn id="429" idx="3"/>
          </p:cNvCxnSpPr>
          <p:nvPr/>
        </p:nvCxnSpPr>
        <p:spPr>
          <a:xfrm rot="5400000">
            <a:off x="7622585" y="5431890"/>
            <a:ext cx="515008" cy="246702"/>
          </a:xfrm>
          <a:prstGeom prst="bent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9" name="TextBox 458">
                <a:extLst>
                  <a:ext uri="{FF2B5EF4-FFF2-40B4-BE49-F238E27FC236}">
                    <a16:creationId xmlns:a16="http://schemas.microsoft.com/office/drawing/2014/main" id="{6F59C422-46DA-A214-8B0F-05BCB58151C6}"/>
                  </a:ext>
                </a:extLst>
              </p:cNvPr>
              <p:cNvSpPr txBox="1"/>
              <p:nvPr/>
            </p:nvSpPr>
            <p:spPr>
              <a:xfrm>
                <a:off x="6883724" y="5191181"/>
                <a:ext cx="133248" cy="1586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459" name="TextBox 458">
                <a:extLst>
                  <a:ext uri="{FF2B5EF4-FFF2-40B4-BE49-F238E27FC236}">
                    <a16:creationId xmlns:a16="http://schemas.microsoft.com/office/drawing/2014/main" id="{6F59C422-46DA-A214-8B0F-05BCB5815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724" y="5191181"/>
                <a:ext cx="133248" cy="158643"/>
              </a:xfrm>
              <a:prstGeom prst="rect">
                <a:avLst/>
              </a:prstGeom>
              <a:blipFill>
                <a:blip r:embed="rId24"/>
                <a:stretch>
                  <a:fillRect l="-16667" r="-1666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0" name="TextBox 459">
                <a:extLst>
                  <a:ext uri="{FF2B5EF4-FFF2-40B4-BE49-F238E27FC236}">
                    <a16:creationId xmlns:a16="http://schemas.microsoft.com/office/drawing/2014/main" id="{4B35902E-86DE-5F90-51C8-D8C06E6D769B}"/>
                  </a:ext>
                </a:extLst>
              </p:cNvPr>
              <p:cNvSpPr txBox="1"/>
              <p:nvPr/>
            </p:nvSpPr>
            <p:spPr>
              <a:xfrm>
                <a:off x="8046790" y="5434811"/>
                <a:ext cx="168113" cy="2019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60" name="TextBox 459">
                <a:extLst>
                  <a:ext uri="{FF2B5EF4-FFF2-40B4-BE49-F238E27FC236}">
                    <a16:creationId xmlns:a16="http://schemas.microsoft.com/office/drawing/2014/main" id="{4B35902E-86DE-5F90-51C8-D8C06E6D7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6790" y="5434811"/>
                <a:ext cx="168113" cy="201909"/>
              </a:xfrm>
              <a:prstGeom prst="rect">
                <a:avLst/>
              </a:prstGeom>
              <a:blipFill>
                <a:blip r:embed="rId25"/>
                <a:stretch>
                  <a:fillRect l="-20000" r="-6667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1" name="TextBox 460">
            <a:extLst>
              <a:ext uri="{FF2B5EF4-FFF2-40B4-BE49-F238E27FC236}">
                <a16:creationId xmlns:a16="http://schemas.microsoft.com/office/drawing/2014/main" id="{0BA3EC19-B103-008E-154D-2D438F054C73}"/>
              </a:ext>
            </a:extLst>
          </p:cNvPr>
          <p:cNvSpPr txBox="1"/>
          <p:nvPr/>
        </p:nvSpPr>
        <p:spPr>
          <a:xfrm>
            <a:off x="5099044" y="5445818"/>
            <a:ext cx="250590" cy="1586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/>
              <a:t>State</a:t>
            </a:r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015D9857-D96F-A684-3859-732FF6179CCD}"/>
              </a:ext>
            </a:extLst>
          </p:cNvPr>
          <p:cNvSpPr txBox="1"/>
          <p:nvPr/>
        </p:nvSpPr>
        <p:spPr>
          <a:xfrm>
            <a:off x="4980200" y="5634207"/>
            <a:ext cx="478027" cy="1586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Reward N</a:t>
            </a: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ED20D2A3-397C-844B-48B1-0E8AE594E718}"/>
              </a:ext>
            </a:extLst>
          </p:cNvPr>
          <p:cNvSpPr txBox="1"/>
          <p:nvPr/>
        </p:nvSpPr>
        <p:spPr>
          <a:xfrm>
            <a:off x="4983422" y="5824225"/>
            <a:ext cx="461684" cy="1586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Reward 1</a:t>
            </a:r>
          </a:p>
        </p:txBody>
      </p:sp>
      <p:sp>
        <p:nvSpPr>
          <p:cNvPr id="471" name="Rectangle 470">
            <a:extLst>
              <a:ext uri="{FF2B5EF4-FFF2-40B4-BE49-F238E27FC236}">
                <a16:creationId xmlns:a16="http://schemas.microsoft.com/office/drawing/2014/main" id="{83D76F14-DDC1-482B-A77F-7040EDA08017}"/>
              </a:ext>
            </a:extLst>
          </p:cNvPr>
          <p:cNvSpPr/>
          <p:nvPr/>
        </p:nvSpPr>
        <p:spPr>
          <a:xfrm>
            <a:off x="5288474" y="2327997"/>
            <a:ext cx="1301644" cy="10010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DQN</a:t>
            </a:r>
          </a:p>
        </p:txBody>
      </p:sp>
      <p:sp>
        <p:nvSpPr>
          <p:cNvPr id="472" name="Round Same-side Corner of Rectangle 471">
            <a:extLst>
              <a:ext uri="{FF2B5EF4-FFF2-40B4-BE49-F238E27FC236}">
                <a16:creationId xmlns:a16="http://schemas.microsoft.com/office/drawing/2014/main" id="{DDEF2D53-C139-D03F-BF49-38A9C18E14A8}"/>
              </a:ext>
            </a:extLst>
          </p:cNvPr>
          <p:cNvSpPr/>
          <p:nvPr/>
        </p:nvSpPr>
        <p:spPr>
          <a:xfrm>
            <a:off x="5288473" y="2409784"/>
            <a:ext cx="854761" cy="95595"/>
          </a:xfrm>
          <a:prstGeom prst="round2Same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73" name="Round Same-side Corner of Rectangle 472">
            <a:extLst>
              <a:ext uri="{FF2B5EF4-FFF2-40B4-BE49-F238E27FC236}">
                <a16:creationId xmlns:a16="http://schemas.microsoft.com/office/drawing/2014/main" id="{4D1535B1-1D95-1B9D-B151-5E7E13A21656}"/>
              </a:ext>
            </a:extLst>
          </p:cNvPr>
          <p:cNvSpPr/>
          <p:nvPr/>
        </p:nvSpPr>
        <p:spPr>
          <a:xfrm>
            <a:off x="5288473" y="3226882"/>
            <a:ext cx="854761" cy="95595"/>
          </a:xfrm>
          <a:prstGeom prst="round2Same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75" name="Round Same-side Corner of Rectangle 474">
            <a:extLst>
              <a:ext uri="{FF2B5EF4-FFF2-40B4-BE49-F238E27FC236}">
                <a16:creationId xmlns:a16="http://schemas.microsoft.com/office/drawing/2014/main" id="{C07422C5-1D06-68D7-43A1-10B6415C97D4}"/>
              </a:ext>
            </a:extLst>
          </p:cNvPr>
          <p:cNvSpPr/>
          <p:nvPr/>
        </p:nvSpPr>
        <p:spPr>
          <a:xfrm>
            <a:off x="5288473" y="2963513"/>
            <a:ext cx="854761" cy="95595"/>
          </a:xfrm>
          <a:prstGeom prst="round2Same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76" name="Round Same-side Corner of Rectangle 475">
            <a:extLst>
              <a:ext uri="{FF2B5EF4-FFF2-40B4-BE49-F238E27FC236}">
                <a16:creationId xmlns:a16="http://schemas.microsoft.com/office/drawing/2014/main" id="{D7C3FF10-DD77-B03C-2017-BFA8F88F584B}"/>
              </a:ext>
            </a:extLst>
          </p:cNvPr>
          <p:cNvSpPr/>
          <p:nvPr/>
        </p:nvSpPr>
        <p:spPr>
          <a:xfrm>
            <a:off x="5288473" y="3237924"/>
            <a:ext cx="854761" cy="95595"/>
          </a:xfrm>
          <a:prstGeom prst="round2Same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479" name="Straight Arrow Connector 478">
            <a:extLst>
              <a:ext uri="{FF2B5EF4-FFF2-40B4-BE49-F238E27FC236}">
                <a16:creationId xmlns:a16="http://schemas.microsoft.com/office/drawing/2014/main" id="{FA11D33D-0D67-1B42-7347-B92FA7240788}"/>
              </a:ext>
            </a:extLst>
          </p:cNvPr>
          <p:cNvCxnSpPr>
            <a:cxnSpLocks/>
          </p:cNvCxnSpPr>
          <p:nvPr/>
        </p:nvCxnSpPr>
        <p:spPr>
          <a:xfrm>
            <a:off x="6594023" y="2496030"/>
            <a:ext cx="700317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0" name="TextBox 479">
                <a:extLst>
                  <a:ext uri="{FF2B5EF4-FFF2-40B4-BE49-F238E27FC236}">
                    <a16:creationId xmlns:a16="http://schemas.microsoft.com/office/drawing/2014/main" id="{CD89CEB5-8565-FBFE-246E-D48E8117047D}"/>
                  </a:ext>
                </a:extLst>
              </p:cNvPr>
              <p:cNvSpPr txBox="1"/>
              <p:nvPr/>
            </p:nvSpPr>
            <p:spPr>
              <a:xfrm>
                <a:off x="6735680" y="2300860"/>
                <a:ext cx="456345" cy="1514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480" name="TextBox 479">
                <a:extLst>
                  <a:ext uri="{FF2B5EF4-FFF2-40B4-BE49-F238E27FC236}">
                    <a16:creationId xmlns:a16="http://schemas.microsoft.com/office/drawing/2014/main" id="{CD89CEB5-8565-FBFE-246E-D48E81170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680" y="2300860"/>
                <a:ext cx="456345" cy="151432"/>
              </a:xfrm>
              <a:prstGeom prst="rect">
                <a:avLst/>
              </a:prstGeom>
              <a:blipFill>
                <a:blip r:embed="rId26"/>
                <a:stretch>
                  <a:fillRect l="-13514" r="-21622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1" name="Straight Arrow Connector 480">
            <a:extLst>
              <a:ext uri="{FF2B5EF4-FFF2-40B4-BE49-F238E27FC236}">
                <a16:creationId xmlns:a16="http://schemas.microsoft.com/office/drawing/2014/main" id="{87CE9962-1515-B5EA-5652-4D45A97AD058}"/>
              </a:ext>
            </a:extLst>
          </p:cNvPr>
          <p:cNvCxnSpPr>
            <a:cxnSpLocks/>
          </p:cNvCxnSpPr>
          <p:nvPr/>
        </p:nvCxnSpPr>
        <p:spPr>
          <a:xfrm>
            <a:off x="6599621" y="2756833"/>
            <a:ext cx="700317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2" name="TextBox 481">
                <a:extLst>
                  <a:ext uri="{FF2B5EF4-FFF2-40B4-BE49-F238E27FC236}">
                    <a16:creationId xmlns:a16="http://schemas.microsoft.com/office/drawing/2014/main" id="{45197E84-397A-8BED-979A-AAB4B5B063A8}"/>
                  </a:ext>
                </a:extLst>
              </p:cNvPr>
              <p:cNvSpPr txBox="1"/>
              <p:nvPr/>
            </p:nvSpPr>
            <p:spPr>
              <a:xfrm>
                <a:off x="6732346" y="2569313"/>
                <a:ext cx="459014" cy="1514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482" name="TextBox 481">
                <a:extLst>
                  <a:ext uri="{FF2B5EF4-FFF2-40B4-BE49-F238E27FC236}">
                    <a16:creationId xmlns:a16="http://schemas.microsoft.com/office/drawing/2014/main" id="{45197E84-397A-8BED-979A-AAB4B5B06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346" y="2569313"/>
                <a:ext cx="459014" cy="151432"/>
              </a:xfrm>
              <a:prstGeom prst="rect">
                <a:avLst/>
              </a:prstGeom>
              <a:blipFill>
                <a:blip r:embed="rId27"/>
                <a:stretch>
                  <a:fillRect l="-10526" r="-21053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3" name="Straight Arrow Connector 482">
            <a:extLst>
              <a:ext uri="{FF2B5EF4-FFF2-40B4-BE49-F238E27FC236}">
                <a16:creationId xmlns:a16="http://schemas.microsoft.com/office/drawing/2014/main" id="{F5AA794B-A203-63F9-1DB0-AE2767EE5D50}"/>
              </a:ext>
            </a:extLst>
          </p:cNvPr>
          <p:cNvCxnSpPr>
            <a:cxnSpLocks/>
          </p:cNvCxnSpPr>
          <p:nvPr/>
        </p:nvCxnSpPr>
        <p:spPr>
          <a:xfrm flipV="1">
            <a:off x="6597660" y="3187319"/>
            <a:ext cx="700317" cy="364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4" name="TextBox 483">
                <a:extLst>
                  <a:ext uri="{FF2B5EF4-FFF2-40B4-BE49-F238E27FC236}">
                    <a16:creationId xmlns:a16="http://schemas.microsoft.com/office/drawing/2014/main" id="{F083D2F5-8170-BABA-9D66-124C483D7B36}"/>
                  </a:ext>
                </a:extLst>
              </p:cNvPr>
              <p:cNvSpPr txBox="1"/>
              <p:nvPr/>
            </p:nvSpPr>
            <p:spPr>
              <a:xfrm>
                <a:off x="6737643" y="2995790"/>
                <a:ext cx="475956" cy="1514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484" name="TextBox 483">
                <a:extLst>
                  <a:ext uri="{FF2B5EF4-FFF2-40B4-BE49-F238E27FC236}">
                    <a16:creationId xmlns:a16="http://schemas.microsoft.com/office/drawing/2014/main" id="{F083D2F5-8170-BABA-9D66-124C483D7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643" y="2995790"/>
                <a:ext cx="475956" cy="151432"/>
              </a:xfrm>
              <a:prstGeom prst="rect">
                <a:avLst/>
              </a:prstGeom>
              <a:blipFill>
                <a:blip r:embed="rId28"/>
                <a:stretch>
                  <a:fillRect l="-13158" r="-23684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5" name="TextBox 484">
                <a:extLst>
                  <a:ext uri="{FF2B5EF4-FFF2-40B4-BE49-F238E27FC236}">
                    <a16:creationId xmlns:a16="http://schemas.microsoft.com/office/drawing/2014/main" id="{6C964D66-55AD-77D9-D741-BE599D8B7D35}"/>
                  </a:ext>
                </a:extLst>
              </p:cNvPr>
              <p:cNvSpPr txBox="1"/>
              <p:nvPr/>
            </p:nvSpPr>
            <p:spPr>
              <a:xfrm rot="5400000">
                <a:off x="6934197" y="2830488"/>
                <a:ext cx="141216" cy="1568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85" name="TextBox 484">
                <a:extLst>
                  <a:ext uri="{FF2B5EF4-FFF2-40B4-BE49-F238E27FC236}">
                    <a16:creationId xmlns:a16="http://schemas.microsoft.com/office/drawing/2014/main" id="{6C964D66-55AD-77D9-D741-BE599D8B7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934197" y="2830488"/>
                <a:ext cx="141216" cy="156891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6" name="Group 485">
            <a:extLst>
              <a:ext uri="{FF2B5EF4-FFF2-40B4-BE49-F238E27FC236}">
                <a16:creationId xmlns:a16="http://schemas.microsoft.com/office/drawing/2014/main" id="{225394AD-6559-2A49-F684-80C331E7BF8E}"/>
              </a:ext>
            </a:extLst>
          </p:cNvPr>
          <p:cNvGrpSpPr/>
          <p:nvPr/>
        </p:nvGrpSpPr>
        <p:grpSpPr>
          <a:xfrm>
            <a:off x="7385645" y="2593218"/>
            <a:ext cx="1226250" cy="1958053"/>
            <a:chOff x="5290768" y="2470841"/>
            <a:chExt cx="1701971" cy="208931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9" name="TextBox 488">
                  <a:extLst>
                    <a:ext uri="{FF2B5EF4-FFF2-40B4-BE49-F238E27FC236}">
                      <a16:creationId xmlns:a16="http://schemas.microsoft.com/office/drawing/2014/main" id="{1579758A-8F98-6676-F921-F91A209B3C71}"/>
                    </a:ext>
                  </a:extLst>
                </p:cNvPr>
                <p:cNvSpPr txBox="1"/>
                <p:nvPr/>
              </p:nvSpPr>
              <p:spPr>
                <a:xfrm>
                  <a:off x="5831471" y="2533367"/>
                  <a:ext cx="1001724" cy="4707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105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oMath>
                    </m:oMathPara>
                  </a14:m>
                  <a:endParaRPr lang="en-US" sz="1050" dirty="0"/>
                </a:p>
              </p:txBody>
            </p:sp>
          </mc:Choice>
          <mc:Fallback>
            <p:sp>
              <p:nvSpPr>
                <p:cNvPr id="489" name="TextBox 488">
                  <a:extLst>
                    <a:ext uri="{FF2B5EF4-FFF2-40B4-BE49-F238E27FC236}">
                      <a16:creationId xmlns:a16="http://schemas.microsoft.com/office/drawing/2014/main" id="{1579758A-8F98-6676-F921-F91A209B3C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1471" y="2533367"/>
                  <a:ext cx="1001724" cy="470718"/>
                </a:xfrm>
                <a:prstGeom prst="rect">
                  <a:avLst/>
                </a:prstGeom>
                <a:blipFill>
                  <a:blip r:embed="rId30"/>
                  <a:stretch>
                    <a:fillRect l="-70690" t="-125000" b="-18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0" name="Left Bracket 489">
              <a:extLst>
                <a:ext uri="{FF2B5EF4-FFF2-40B4-BE49-F238E27FC236}">
                  <a16:creationId xmlns:a16="http://schemas.microsoft.com/office/drawing/2014/main" id="{B7A67AE9-26F9-5393-3F7D-CD32CCF240DB}"/>
                </a:ext>
              </a:extLst>
            </p:cNvPr>
            <p:cNvSpPr/>
            <p:nvPr/>
          </p:nvSpPr>
          <p:spPr>
            <a:xfrm>
              <a:off x="5685844" y="2470843"/>
              <a:ext cx="164750" cy="2089308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91" name="Left Bracket 490">
              <a:extLst>
                <a:ext uri="{FF2B5EF4-FFF2-40B4-BE49-F238E27FC236}">
                  <a16:creationId xmlns:a16="http://schemas.microsoft.com/office/drawing/2014/main" id="{0B26DA2D-13EF-963C-C82A-E5222B68CF0E}"/>
                </a:ext>
              </a:extLst>
            </p:cNvPr>
            <p:cNvSpPr/>
            <p:nvPr/>
          </p:nvSpPr>
          <p:spPr>
            <a:xfrm rot="10800000">
              <a:off x="6827990" y="2470841"/>
              <a:ext cx="164749" cy="2089308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2" name="TextBox 491">
                  <a:extLst>
                    <a:ext uri="{FF2B5EF4-FFF2-40B4-BE49-F238E27FC236}">
                      <a16:creationId xmlns:a16="http://schemas.microsoft.com/office/drawing/2014/main" id="{F3A2BCB8-9F36-DFE3-A966-AEF64594E2B3}"/>
                    </a:ext>
                  </a:extLst>
                </p:cNvPr>
                <p:cNvSpPr txBox="1"/>
                <p:nvPr/>
              </p:nvSpPr>
              <p:spPr>
                <a:xfrm>
                  <a:off x="5831469" y="3136386"/>
                  <a:ext cx="1046665" cy="4707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105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sz="105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oMath>
                    </m:oMathPara>
                  </a14:m>
                  <a:endParaRPr lang="en-US" sz="1050" dirty="0"/>
                </a:p>
              </p:txBody>
            </p:sp>
          </mc:Choice>
          <mc:Fallback>
            <p:sp>
              <p:nvSpPr>
                <p:cNvPr id="492" name="TextBox 491">
                  <a:extLst>
                    <a:ext uri="{FF2B5EF4-FFF2-40B4-BE49-F238E27FC236}">
                      <a16:creationId xmlns:a16="http://schemas.microsoft.com/office/drawing/2014/main" id="{F3A2BCB8-9F36-DFE3-A966-AEF64594E2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1469" y="3136386"/>
                  <a:ext cx="1046665" cy="470718"/>
                </a:xfrm>
                <a:prstGeom prst="rect">
                  <a:avLst/>
                </a:prstGeom>
                <a:blipFill>
                  <a:blip r:embed="rId31"/>
                  <a:stretch>
                    <a:fillRect l="-68333" t="-131429" r="-6667" b="-19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3" name="TextBox 492">
                  <a:extLst>
                    <a:ext uri="{FF2B5EF4-FFF2-40B4-BE49-F238E27FC236}">
                      <a16:creationId xmlns:a16="http://schemas.microsoft.com/office/drawing/2014/main" id="{7EE117F4-E451-97AD-23E8-E6DB64443831}"/>
                    </a:ext>
                  </a:extLst>
                </p:cNvPr>
                <p:cNvSpPr txBox="1"/>
                <p:nvPr/>
              </p:nvSpPr>
              <p:spPr>
                <a:xfrm>
                  <a:off x="5817314" y="3968078"/>
                  <a:ext cx="1074344" cy="4707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105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sz="105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oMath>
                    </m:oMathPara>
                  </a14:m>
                  <a:endParaRPr lang="en-US" sz="1050" dirty="0"/>
                </a:p>
              </p:txBody>
            </p:sp>
          </mc:Choice>
          <mc:Fallback>
            <p:sp>
              <p:nvSpPr>
                <p:cNvPr id="493" name="TextBox 492">
                  <a:extLst>
                    <a:ext uri="{FF2B5EF4-FFF2-40B4-BE49-F238E27FC236}">
                      <a16:creationId xmlns:a16="http://schemas.microsoft.com/office/drawing/2014/main" id="{7EE117F4-E451-97AD-23E8-E6DB644438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7314" y="3968078"/>
                  <a:ext cx="1074344" cy="470718"/>
                </a:xfrm>
                <a:prstGeom prst="rect">
                  <a:avLst/>
                </a:prstGeom>
                <a:blipFill>
                  <a:blip r:embed="rId32"/>
                  <a:stretch>
                    <a:fillRect l="-66129" t="-125000" r="-6452" b="-18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4" name="TextBox 493">
                  <a:extLst>
                    <a:ext uri="{FF2B5EF4-FFF2-40B4-BE49-F238E27FC236}">
                      <a16:creationId xmlns:a16="http://schemas.microsoft.com/office/drawing/2014/main" id="{D32503ED-F0F8-2E87-0A00-8FB6C69615FA}"/>
                    </a:ext>
                  </a:extLst>
                </p:cNvPr>
                <p:cNvSpPr txBox="1"/>
                <p:nvPr/>
              </p:nvSpPr>
              <p:spPr>
                <a:xfrm rot="5400000">
                  <a:off x="6323714" y="3557684"/>
                  <a:ext cx="319856" cy="5126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94" name="TextBox 493">
                  <a:extLst>
                    <a:ext uri="{FF2B5EF4-FFF2-40B4-BE49-F238E27FC236}">
                      <a16:creationId xmlns:a16="http://schemas.microsoft.com/office/drawing/2014/main" id="{D32503ED-F0F8-2E87-0A00-8FB6C69615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6323714" y="3557684"/>
                  <a:ext cx="319856" cy="512609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5" name="TextBox 494">
                  <a:extLst>
                    <a:ext uri="{FF2B5EF4-FFF2-40B4-BE49-F238E27FC236}">
                      <a16:creationId xmlns:a16="http://schemas.microsoft.com/office/drawing/2014/main" id="{1E9B5B56-1208-0E54-0D49-AB6807E51192}"/>
                    </a:ext>
                  </a:extLst>
                </p:cNvPr>
                <p:cNvSpPr txBox="1"/>
                <p:nvPr/>
              </p:nvSpPr>
              <p:spPr>
                <a:xfrm>
                  <a:off x="5290768" y="3376995"/>
                  <a:ext cx="372176" cy="1806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495" name="TextBox 494">
                  <a:extLst>
                    <a:ext uri="{FF2B5EF4-FFF2-40B4-BE49-F238E27FC236}">
                      <a16:creationId xmlns:a16="http://schemas.microsoft.com/office/drawing/2014/main" id="{1E9B5B56-1208-0E54-0D49-AB6807E511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0768" y="3376995"/>
                  <a:ext cx="372176" cy="180624"/>
                </a:xfrm>
                <a:prstGeom prst="rect">
                  <a:avLst/>
                </a:prstGeom>
                <a:blipFill>
                  <a:blip r:embed="rId34"/>
                  <a:stretch>
                    <a:fillRect l="-13636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87" name="TextBox 486">
                <a:extLst>
                  <a:ext uri="{FF2B5EF4-FFF2-40B4-BE49-F238E27FC236}">
                    <a16:creationId xmlns:a16="http://schemas.microsoft.com/office/drawing/2014/main" id="{8603E346-2B65-62F1-A573-E2A135E956E8}"/>
                  </a:ext>
                </a:extLst>
              </p:cNvPr>
              <p:cNvSpPr txBox="1"/>
              <p:nvPr/>
            </p:nvSpPr>
            <p:spPr>
              <a:xfrm>
                <a:off x="7350830" y="5024817"/>
                <a:ext cx="129901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𝒂𝒓𝒈𝒎𝒂</m:t>
                      </m:r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487" name="TextBox 486">
                <a:extLst>
                  <a:ext uri="{FF2B5EF4-FFF2-40B4-BE49-F238E27FC236}">
                    <a16:creationId xmlns:a16="http://schemas.microsoft.com/office/drawing/2014/main" id="{8603E346-2B65-62F1-A573-E2A135E956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0830" y="5024817"/>
                <a:ext cx="1299010" cy="184666"/>
              </a:xfrm>
              <a:prstGeom prst="rect">
                <a:avLst/>
              </a:prstGeom>
              <a:blipFill>
                <a:blip r:embed="rId35"/>
                <a:stretch>
                  <a:fillRect l="-962" r="-2885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8" name="Rounded Rectangle 487">
            <a:extLst>
              <a:ext uri="{FF2B5EF4-FFF2-40B4-BE49-F238E27FC236}">
                <a16:creationId xmlns:a16="http://schemas.microsoft.com/office/drawing/2014/main" id="{378D22BC-AAF0-4575-8C5F-BDD7AD26A9E6}"/>
              </a:ext>
            </a:extLst>
          </p:cNvPr>
          <p:cNvSpPr/>
          <p:nvPr/>
        </p:nvSpPr>
        <p:spPr>
          <a:xfrm>
            <a:off x="7594039" y="4908251"/>
            <a:ext cx="658816" cy="115354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1D940140-3A16-8C75-071D-EF1105B9FA98}"/>
              </a:ext>
            </a:extLst>
          </p:cNvPr>
          <p:cNvCxnSpPr/>
          <p:nvPr/>
        </p:nvCxnSpPr>
        <p:spPr>
          <a:xfrm>
            <a:off x="4563374" y="1440612"/>
            <a:ext cx="0" cy="5049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Arrow Connector 500">
            <a:extLst>
              <a:ext uri="{FF2B5EF4-FFF2-40B4-BE49-F238E27FC236}">
                <a16:creationId xmlns:a16="http://schemas.microsoft.com/office/drawing/2014/main" id="{272BEF43-D311-41A6-E25D-7580A3B51790}"/>
              </a:ext>
            </a:extLst>
          </p:cNvPr>
          <p:cNvCxnSpPr>
            <a:cxnSpLocks/>
          </p:cNvCxnSpPr>
          <p:nvPr/>
        </p:nvCxnSpPr>
        <p:spPr>
          <a:xfrm>
            <a:off x="6590118" y="4162416"/>
            <a:ext cx="700317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2" name="TextBox 501">
                <a:extLst>
                  <a:ext uri="{FF2B5EF4-FFF2-40B4-BE49-F238E27FC236}">
                    <a16:creationId xmlns:a16="http://schemas.microsoft.com/office/drawing/2014/main" id="{D0623FCC-333E-AB20-F1FA-A57AAAF11720}"/>
                  </a:ext>
                </a:extLst>
              </p:cNvPr>
              <p:cNvSpPr txBox="1"/>
              <p:nvPr/>
            </p:nvSpPr>
            <p:spPr>
              <a:xfrm>
                <a:off x="6731775" y="3967246"/>
                <a:ext cx="54995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502" name="TextBox 501">
                <a:extLst>
                  <a:ext uri="{FF2B5EF4-FFF2-40B4-BE49-F238E27FC236}">
                    <a16:creationId xmlns:a16="http://schemas.microsoft.com/office/drawing/2014/main" id="{D0623FCC-333E-AB20-F1FA-A57AAAF11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775" y="3967246"/>
                <a:ext cx="549958" cy="161583"/>
              </a:xfrm>
              <a:prstGeom prst="rect">
                <a:avLst/>
              </a:prstGeom>
              <a:blipFill>
                <a:blip r:embed="rId36"/>
                <a:stretch>
                  <a:fillRect l="-6667" r="-6667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3" name="Straight Arrow Connector 502">
            <a:extLst>
              <a:ext uri="{FF2B5EF4-FFF2-40B4-BE49-F238E27FC236}">
                <a16:creationId xmlns:a16="http://schemas.microsoft.com/office/drawing/2014/main" id="{100250AA-89C8-8426-BE07-DE28FBBE7D38}"/>
              </a:ext>
            </a:extLst>
          </p:cNvPr>
          <p:cNvCxnSpPr>
            <a:cxnSpLocks/>
          </p:cNvCxnSpPr>
          <p:nvPr/>
        </p:nvCxnSpPr>
        <p:spPr>
          <a:xfrm>
            <a:off x="6595716" y="4423219"/>
            <a:ext cx="700317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4" name="TextBox 503">
                <a:extLst>
                  <a:ext uri="{FF2B5EF4-FFF2-40B4-BE49-F238E27FC236}">
                    <a16:creationId xmlns:a16="http://schemas.microsoft.com/office/drawing/2014/main" id="{AF75D592-2638-3FEE-E443-4E846759601E}"/>
                  </a:ext>
                </a:extLst>
              </p:cNvPr>
              <p:cNvSpPr txBox="1"/>
              <p:nvPr/>
            </p:nvSpPr>
            <p:spPr>
              <a:xfrm>
                <a:off x="6728441" y="4235699"/>
                <a:ext cx="55310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504" name="TextBox 503">
                <a:extLst>
                  <a:ext uri="{FF2B5EF4-FFF2-40B4-BE49-F238E27FC236}">
                    <a16:creationId xmlns:a16="http://schemas.microsoft.com/office/drawing/2014/main" id="{AF75D592-2638-3FEE-E443-4E8467596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8441" y="4235699"/>
                <a:ext cx="553100" cy="161583"/>
              </a:xfrm>
              <a:prstGeom prst="rect">
                <a:avLst/>
              </a:prstGeom>
              <a:blipFill>
                <a:blip r:embed="rId37"/>
                <a:stretch>
                  <a:fillRect l="-6667" r="-6667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5" name="Straight Arrow Connector 504">
            <a:extLst>
              <a:ext uri="{FF2B5EF4-FFF2-40B4-BE49-F238E27FC236}">
                <a16:creationId xmlns:a16="http://schemas.microsoft.com/office/drawing/2014/main" id="{772F8ABA-D947-77C0-D9F6-E13577CC575E}"/>
              </a:ext>
            </a:extLst>
          </p:cNvPr>
          <p:cNvCxnSpPr>
            <a:cxnSpLocks/>
          </p:cNvCxnSpPr>
          <p:nvPr/>
        </p:nvCxnSpPr>
        <p:spPr>
          <a:xfrm flipV="1">
            <a:off x="6593755" y="4853705"/>
            <a:ext cx="700317" cy="364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6" name="TextBox 505">
                <a:extLst>
                  <a:ext uri="{FF2B5EF4-FFF2-40B4-BE49-F238E27FC236}">
                    <a16:creationId xmlns:a16="http://schemas.microsoft.com/office/drawing/2014/main" id="{1BBFC1F8-D3A4-AC19-E00D-286AA470CF84}"/>
                  </a:ext>
                </a:extLst>
              </p:cNvPr>
              <p:cNvSpPr txBox="1"/>
              <p:nvPr/>
            </p:nvSpPr>
            <p:spPr>
              <a:xfrm>
                <a:off x="6733738" y="4662176"/>
                <a:ext cx="57304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506" name="TextBox 505">
                <a:extLst>
                  <a:ext uri="{FF2B5EF4-FFF2-40B4-BE49-F238E27FC236}">
                    <a16:creationId xmlns:a16="http://schemas.microsoft.com/office/drawing/2014/main" id="{1BBFC1F8-D3A4-AC19-E00D-286AA470C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3738" y="4662176"/>
                <a:ext cx="573042" cy="161583"/>
              </a:xfrm>
              <a:prstGeom prst="rect">
                <a:avLst/>
              </a:prstGeom>
              <a:blipFill>
                <a:blip r:embed="rId38"/>
                <a:stretch>
                  <a:fillRect l="-6522" r="-6522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7" name="TextBox 506">
                <a:extLst>
                  <a:ext uri="{FF2B5EF4-FFF2-40B4-BE49-F238E27FC236}">
                    <a16:creationId xmlns:a16="http://schemas.microsoft.com/office/drawing/2014/main" id="{AD91A652-94F7-8003-F90D-2B88DCE853EB}"/>
                  </a:ext>
                </a:extLst>
              </p:cNvPr>
              <p:cNvSpPr txBox="1"/>
              <p:nvPr/>
            </p:nvSpPr>
            <p:spPr>
              <a:xfrm rot="5400000">
                <a:off x="6930292" y="4496874"/>
                <a:ext cx="141216" cy="1568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07" name="TextBox 506">
                <a:extLst>
                  <a:ext uri="{FF2B5EF4-FFF2-40B4-BE49-F238E27FC236}">
                    <a16:creationId xmlns:a16="http://schemas.microsoft.com/office/drawing/2014/main" id="{AD91A652-94F7-8003-F90D-2B88DCE85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930292" y="4496874"/>
                <a:ext cx="141216" cy="156891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9338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BC9CB-49A5-FE63-1DE3-4452684B6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D616C-B422-EF0D-68A2-563E8F769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01466-2AF2-9851-D516-FCD9A519A7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Democratic DWN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EB136E-6F79-7AE7-EA6E-BA82949A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16</a:t>
            </a:fld>
            <a:endParaRPr lang="en-IE" dirty="0"/>
          </a:p>
        </p:txBody>
      </p:sp>
      <p:grpSp>
        <p:nvGrpSpPr>
          <p:cNvPr id="422" name="Group 421">
            <a:extLst>
              <a:ext uri="{FF2B5EF4-FFF2-40B4-BE49-F238E27FC236}">
                <a16:creationId xmlns:a16="http://schemas.microsoft.com/office/drawing/2014/main" id="{16FB7A3D-3CA3-C523-CBEA-9B2269DD86E1}"/>
              </a:ext>
            </a:extLst>
          </p:cNvPr>
          <p:cNvGrpSpPr/>
          <p:nvPr/>
        </p:nvGrpSpPr>
        <p:grpSpPr>
          <a:xfrm>
            <a:off x="504089" y="1804936"/>
            <a:ext cx="3830127" cy="4328765"/>
            <a:chOff x="469585" y="1804936"/>
            <a:chExt cx="3830127" cy="4328765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6C83168C-3B6A-D06C-BC08-CB7B4EFB9366}"/>
                </a:ext>
              </a:extLst>
            </p:cNvPr>
            <p:cNvSpPr/>
            <p:nvPr/>
          </p:nvSpPr>
          <p:spPr>
            <a:xfrm>
              <a:off x="513567" y="1804936"/>
              <a:ext cx="3786145" cy="3629875"/>
            </a:xfrm>
            <a:prstGeom prst="rect">
              <a:avLst/>
            </a:prstGeom>
            <a:solidFill>
              <a:schemeClr val="bg1">
                <a:lumMod val="95000"/>
                <a:alpha val="61961"/>
              </a:schemeClr>
            </a:solidFill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Democratic DWN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5B99B842-2697-19A6-01E1-3343CB72B3E3}"/>
                    </a:ext>
                  </a:extLst>
                </p:cNvPr>
                <p:cNvSpPr/>
                <p:nvPr/>
              </p:nvSpPr>
              <p:spPr>
                <a:xfrm>
                  <a:off x="662606" y="2067772"/>
                  <a:ext cx="1533355" cy="1356932"/>
                </a:xfrm>
                <a:prstGeom prst="rect">
                  <a:avLst/>
                </a:prstGeom>
                <a:solidFill>
                  <a:srgbClr val="7030A0">
                    <a:alpha val="25098"/>
                  </a:srgb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1050" b="1" dirty="0">
                                <a:solidFill>
                                  <a:schemeClr val="tx1"/>
                                </a:solidFill>
                              </a:rPr>
                              <m:t>Model</m:t>
                            </m:r>
                          </m:e>
                          <m:sub>
                            <m:r>
                              <a:rPr lang="en-US" sz="105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1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5B99B842-2697-19A6-01E1-3343CB72B3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606" y="2067772"/>
                  <a:ext cx="1533355" cy="13569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63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6378EA9B-BC28-1A1E-3E4B-FD9B1C551504}"/>
                </a:ext>
              </a:extLst>
            </p:cNvPr>
            <p:cNvCxnSpPr>
              <a:cxnSpLocks/>
            </p:cNvCxnSpPr>
            <p:nvPr/>
          </p:nvCxnSpPr>
          <p:spPr>
            <a:xfrm>
              <a:off x="1417035" y="3478736"/>
              <a:ext cx="0" cy="257301"/>
            </a:xfrm>
            <a:prstGeom prst="line">
              <a:avLst/>
            </a:prstGeom>
            <a:ln w="50800" cap="rnd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3D57F848-C37F-2DCA-F39A-19B0FCCFE006}"/>
                    </a:ext>
                  </a:extLst>
                </p:cNvPr>
                <p:cNvSpPr/>
                <p:nvPr/>
              </p:nvSpPr>
              <p:spPr>
                <a:xfrm>
                  <a:off x="662606" y="3736037"/>
                  <a:ext cx="1533355" cy="1356932"/>
                </a:xfrm>
                <a:prstGeom prst="rect">
                  <a:avLst/>
                </a:prstGeom>
                <a:solidFill>
                  <a:srgbClr val="7030A0">
                    <a:alpha val="25098"/>
                  </a:srgb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1050" b="1" dirty="0" smtClean="0">
                                <a:solidFill>
                                  <a:schemeClr val="tx1"/>
                                </a:solidFill>
                              </a:rPr>
                              <m:t>Model</m:t>
                            </m:r>
                          </m:e>
                          <m:sub>
                            <m:r>
                              <a:rPr lang="en-US" sz="105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11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2" name="Rectangle 151">
                  <a:extLst>
                    <a:ext uri="{FF2B5EF4-FFF2-40B4-BE49-F238E27FC236}">
                      <a16:creationId xmlns:a16="http://schemas.microsoft.com/office/drawing/2014/main" id="{3D57F848-C37F-2DCA-F39A-19B0FCCFE0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606" y="3736037"/>
                  <a:ext cx="1533355" cy="13569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63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30DEB408-1FE4-EA1E-DD59-AF2CB4A99F15}"/>
                </a:ext>
              </a:extLst>
            </p:cNvPr>
            <p:cNvSpPr/>
            <p:nvPr/>
          </p:nvSpPr>
          <p:spPr>
            <a:xfrm>
              <a:off x="2799057" y="2089505"/>
              <a:ext cx="1387535" cy="3208232"/>
            </a:xfrm>
            <a:prstGeom prst="rect">
              <a:avLst/>
            </a:prstGeom>
            <a:solidFill>
              <a:srgbClr val="C00B00">
                <a:alpha val="29804"/>
              </a:srgb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Selector</a:t>
              </a:r>
            </a:p>
          </p:txBody>
        </p:sp>
        <p:sp>
          <p:nvSpPr>
            <p:cNvPr id="154" name="Rounded Rectangle 153">
              <a:extLst>
                <a:ext uri="{FF2B5EF4-FFF2-40B4-BE49-F238E27FC236}">
                  <a16:creationId xmlns:a16="http://schemas.microsoft.com/office/drawing/2014/main" id="{4A096DB3-238B-4D78-84A3-960941C65814}"/>
                </a:ext>
              </a:extLst>
            </p:cNvPr>
            <p:cNvSpPr/>
            <p:nvPr/>
          </p:nvSpPr>
          <p:spPr>
            <a:xfrm>
              <a:off x="1467525" y="5491789"/>
              <a:ext cx="1778598" cy="641912"/>
            </a:xfrm>
            <a:prstGeom prst="roundRect">
              <a:avLst/>
            </a:prstGeom>
            <a:solidFill>
              <a:srgbClr val="FFC632">
                <a:alpha val="85098"/>
              </a:srgb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Environment</a:t>
              </a:r>
            </a:p>
          </p:txBody>
        </p:sp>
        <p:cxnSp>
          <p:nvCxnSpPr>
            <p:cNvPr id="155" name="Elbow Connector 154">
              <a:extLst>
                <a:ext uri="{FF2B5EF4-FFF2-40B4-BE49-F238E27FC236}">
                  <a16:creationId xmlns:a16="http://schemas.microsoft.com/office/drawing/2014/main" id="{DFF337D4-2043-8098-8673-E3ED255AEBBE}"/>
                </a:ext>
              </a:extLst>
            </p:cNvPr>
            <p:cNvCxnSpPr>
              <a:cxnSpLocks/>
              <a:stCxn id="161" idx="1"/>
              <a:endCxn id="163" idx="2"/>
            </p:cNvCxnSpPr>
            <p:nvPr/>
          </p:nvCxnSpPr>
          <p:spPr>
            <a:xfrm rot="10800000">
              <a:off x="782187" y="2728052"/>
              <a:ext cx="685336" cy="3277245"/>
            </a:xfrm>
            <a:prstGeom prst="bentConnector3">
              <a:avLst>
                <a:gd name="adj1" fmla="val 174316"/>
              </a:avLst>
            </a:prstGeom>
            <a:ln w="19050">
              <a:solidFill>
                <a:srgbClr val="3E6DB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Elbow Connector 155">
              <a:extLst>
                <a:ext uri="{FF2B5EF4-FFF2-40B4-BE49-F238E27FC236}">
                  <a16:creationId xmlns:a16="http://schemas.microsoft.com/office/drawing/2014/main" id="{D6392AB2-6996-8AA9-C2E4-EEDB1F9EE439}"/>
                </a:ext>
              </a:extLst>
            </p:cNvPr>
            <p:cNvCxnSpPr>
              <a:cxnSpLocks/>
              <a:stCxn id="161" idx="1"/>
              <a:endCxn id="165" idx="2"/>
            </p:cNvCxnSpPr>
            <p:nvPr/>
          </p:nvCxnSpPr>
          <p:spPr>
            <a:xfrm rot="10800000">
              <a:off x="782187" y="3285418"/>
              <a:ext cx="685336" cy="2719879"/>
            </a:xfrm>
            <a:prstGeom prst="bentConnector3">
              <a:avLst>
                <a:gd name="adj1" fmla="val 174316"/>
              </a:avLst>
            </a:prstGeom>
            <a:ln w="19050">
              <a:solidFill>
                <a:srgbClr val="3E6DB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Elbow Connector 156">
              <a:extLst>
                <a:ext uri="{FF2B5EF4-FFF2-40B4-BE49-F238E27FC236}">
                  <a16:creationId xmlns:a16="http://schemas.microsoft.com/office/drawing/2014/main" id="{E1665FCC-4599-438B-96E0-E1A59979993E}"/>
                </a:ext>
              </a:extLst>
            </p:cNvPr>
            <p:cNvCxnSpPr>
              <a:cxnSpLocks/>
              <a:stCxn id="154" idx="1"/>
              <a:endCxn id="168" idx="2"/>
            </p:cNvCxnSpPr>
            <p:nvPr/>
          </p:nvCxnSpPr>
          <p:spPr>
            <a:xfrm rot="10800000">
              <a:off x="768085" y="4459697"/>
              <a:ext cx="699441" cy="1353049"/>
            </a:xfrm>
            <a:prstGeom prst="bentConnector3">
              <a:avLst>
                <a:gd name="adj1" fmla="val 159545"/>
              </a:avLst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Elbow Connector 157">
              <a:extLst>
                <a:ext uri="{FF2B5EF4-FFF2-40B4-BE49-F238E27FC236}">
                  <a16:creationId xmlns:a16="http://schemas.microsoft.com/office/drawing/2014/main" id="{5056382B-59F0-016B-C5EF-583F9F1BB78E}"/>
                </a:ext>
              </a:extLst>
            </p:cNvPr>
            <p:cNvCxnSpPr>
              <a:cxnSpLocks/>
              <a:stCxn id="154" idx="1"/>
              <a:endCxn id="171" idx="2"/>
            </p:cNvCxnSpPr>
            <p:nvPr/>
          </p:nvCxnSpPr>
          <p:spPr>
            <a:xfrm rot="10800000">
              <a:off x="768085" y="4948203"/>
              <a:ext cx="699441" cy="864543"/>
            </a:xfrm>
            <a:prstGeom prst="bentConnector3">
              <a:avLst>
                <a:gd name="adj1" fmla="val 159545"/>
              </a:avLst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996DEBDD-FE97-C9BB-53B8-3FA7579A3FF5}"/>
                </a:ext>
              </a:extLst>
            </p:cNvPr>
            <p:cNvSpPr/>
            <p:nvPr/>
          </p:nvSpPr>
          <p:spPr>
            <a:xfrm>
              <a:off x="788744" y="2680254"/>
              <a:ext cx="452521" cy="8095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0" name="Rounded Rectangle 159">
              <a:extLst>
                <a:ext uri="{FF2B5EF4-FFF2-40B4-BE49-F238E27FC236}">
                  <a16:creationId xmlns:a16="http://schemas.microsoft.com/office/drawing/2014/main" id="{105F5102-4D31-0C11-5817-FB4C0DDDA7E3}"/>
                </a:ext>
              </a:extLst>
            </p:cNvPr>
            <p:cNvSpPr/>
            <p:nvPr/>
          </p:nvSpPr>
          <p:spPr>
            <a:xfrm>
              <a:off x="1467522" y="5573272"/>
              <a:ext cx="685336" cy="113959"/>
            </a:xfrm>
            <a:prstGeom prst="round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1" name="Rounded Rectangle 160">
              <a:extLst>
                <a:ext uri="{FF2B5EF4-FFF2-40B4-BE49-F238E27FC236}">
                  <a16:creationId xmlns:a16="http://schemas.microsoft.com/office/drawing/2014/main" id="{E22A573B-6697-6194-3D69-787165C39FB4}"/>
                </a:ext>
              </a:extLst>
            </p:cNvPr>
            <p:cNvSpPr/>
            <p:nvPr/>
          </p:nvSpPr>
          <p:spPr>
            <a:xfrm>
              <a:off x="1467522" y="5948317"/>
              <a:ext cx="685336" cy="113959"/>
            </a:xfrm>
            <a:prstGeom prst="round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2" name="Round Same-side Corner of Rectangle 161">
              <a:extLst>
                <a:ext uri="{FF2B5EF4-FFF2-40B4-BE49-F238E27FC236}">
                  <a16:creationId xmlns:a16="http://schemas.microsoft.com/office/drawing/2014/main" id="{90022A3E-C84E-3D57-01BC-6DAEA405D2C3}"/>
                </a:ext>
              </a:extLst>
            </p:cNvPr>
            <p:cNvSpPr/>
            <p:nvPr/>
          </p:nvSpPr>
          <p:spPr>
            <a:xfrm>
              <a:off x="782187" y="2359935"/>
              <a:ext cx="854761" cy="95595"/>
            </a:xfrm>
            <a:prstGeom prst="round2Same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3" name="Round Same-side Corner of Rectangle 162">
              <a:extLst>
                <a:ext uri="{FF2B5EF4-FFF2-40B4-BE49-F238E27FC236}">
                  <a16:creationId xmlns:a16="http://schemas.microsoft.com/office/drawing/2014/main" id="{1CC41F82-06B6-4070-67A5-C5AC2752E806}"/>
                </a:ext>
              </a:extLst>
            </p:cNvPr>
            <p:cNvSpPr/>
            <p:nvPr/>
          </p:nvSpPr>
          <p:spPr>
            <a:xfrm>
              <a:off x="782187" y="2680254"/>
              <a:ext cx="854761" cy="95595"/>
            </a:xfrm>
            <a:prstGeom prst="round2Same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4" name="Round Same-side Corner of Rectangle 163">
              <a:extLst>
                <a:ext uri="{FF2B5EF4-FFF2-40B4-BE49-F238E27FC236}">
                  <a16:creationId xmlns:a16="http://schemas.microsoft.com/office/drawing/2014/main" id="{AD3D1D48-F59C-ADE6-2913-8AE4756F971A}"/>
                </a:ext>
              </a:extLst>
            </p:cNvPr>
            <p:cNvSpPr/>
            <p:nvPr/>
          </p:nvSpPr>
          <p:spPr>
            <a:xfrm>
              <a:off x="782187" y="2917301"/>
              <a:ext cx="854761" cy="95595"/>
            </a:xfrm>
            <a:prstGeom prst="round2Same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5" name="Round Same-side Corner of Rectangle 164">
              <a:extLst>
                <a:ext uri="{FF2B5EF4-FFF2-40B4-BE49-F238E27FC236}">
                  <a16:creationId xmlns:a16="http://schemas.microsoft.com/office/drawing/2014/main" id="{D3E29169-DBAD-39B4-3344-55063C114BB4}"/>
                </a:ext>
              </a:extLst>
            </p:cNvPr>
            <p:cNvSpPr/>
            <p:nvPr/>
          </p:nvSpPr>
          <p:spPr>
            <a:xfrm>
              <a:off x="782187" y="3237620"/>
              <a:ext cx="854761" cy="95595"/>
            </a:xfrm>
            <a:prstGeom prst="round2Same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6225EC6-39CE-A212-CBBA-4E335BE4512C}"/>
                </a:ext>
              </a:extLst>
            </p:cNvPr>
            <p:cNvSpPr/>
            <p:nvPr/>
          </p:nvSpPr>
          <p:spPr>
            <a:xfrm>
              <a:off x="768084" y="3990478"/>
              <a:ext cx="1312829" cy="5592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DQN</a:t>
              </a:r>
            </a:p>
          </p:txBody>
        </p:sp>
        <p:sp>
          <p:nvSpPr>
            <p:cNvPr id="167" name="Round Same-side Corner of Rectangle 166">
              <a:extLst>
                <a:ext uri="{FF2B5EF4-FFF2-40B4-BE49-F238E27FC236}">
                  <a16:creationId xmlns:a16="http://schemas.microsoft.com/office/drawing/2014/main" id="{55E524F1-2CB4-4CA0-568C-CCECCB9352F3}"/>
                </a:ext>
              </a:extLst>
            </p:cNvPr>
            <p:cNvSpPr/>
            <p:nvPr/>
          </p:nvSpPr>
          <p:spPr>
            <a:xfrm>
              <a:off x="768084" y="4022720"/>
              <a:ext cx="854761" cy="95595"/>
            </a:xfrm>
            <a:prstGeom prst="round2Same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8" name="Round Same-side Corner of Rectangle 167">
              <a:extLst>
                <a:ext uri="{FF2B5EF4-FFF2-40B4-BE49-F238E27FC236}">
                  <a16:creationId xmlns:a16="http://schemas.microsoft.com/office/drawing/2014/main" id="{DC8EE967-A395-E732-6630-42766830BBEE}"/>
                </a:ext>
              </a:extLst>
            </p:cNvPr>
            <p:cNvSpPr/>
            <p:nvPr/>
          </p:nvSpPr>
          <p:spPr>
            <a:xfrm>
              <a:off x="768084" y="4411898"/>
              <a:ext cx="854761" cy="95595"/>
            </a:xfrm>
            <a:prstGeom prst="round2Same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B2E54C14-5C48-60A6-EAD1-57832063CB54}"/>
                </a:ext>
              </a:extLst>
            </p:cNvPr>
            <p:cNvSpPr/>
            <p:nvPr/>
          </p:nvSpPr>
          <p:spPr>
            <a:xfrm>
              <a:off x="768084" y="4610219"/>
              <a:ext cx="1312829" cy="412550"/>
            </a:xfrm>
            <a:prstGeom prst="rect">
              <a:avLst/>
            </a:prstGeom>
            <a:solidFill>
              <a:srgbClr val="92D050">
                <a:alpha val="50196"/>
              </a:srgb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W-network</a:t>
              </a:r>
            </a:p>
          </p:txBody>
        </p:sp>
        <p:sp>
          <p:nvSpPr>
            <p:cNvPr id="170" name="Round Same-side Corner of Rectangle 169">
              <a:extLst>
                <a:ext uri="{FF2B5EF4-FFF2-40B4-BE49-F238E27FC236}">
                  <a16:creationId xmlns:a16="http://schemas.microsoft.com/office/drawing/2014/main" id="{2E89786C-4C65-ABD2-0412-87A72A4CD5E1}"/>
                </a:ext>
              </a:extLst>
            </p:cNvPr>
            <p:cNvSpPr/>
            <p:nvPr/>
          </p:nvSpPr>
          <p:spPr>
            <a:xfrm>
              <a:off x="768084" y="4625993"/>
              <a:ext cx="854761" cy="95595"/>
            </a:xfrm>
            <a:prstGeom prst="round2Same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1" name="Round Same-side Corner of Rectangle 170">
              <a:extLst>
                <a:ext uri="{FF2B5EF4-FFF2-40B4-BE49-F238E27FC236}">
                  <a16:creationId xmlns:a16="http://schemas.microsoft.com/office/drawing/2014/main" id="{3792AE7E-AC4A-C2CB-E84C-AA0D0338DDBF}"/>
                </a:ext>
              </a:extLst>
            </p:cNvPr>
            <p:cNvSpPr/>
            <p:nvPr/>
          </p:nvSpPr>
          <p:spPr>
            <a:xfrm>
              <a:off x="768084" y="4900404"/>
              <a:ext cx="854761" cy="95595"/>
            </a:xfrm>
            <a:prstGeom prst="round2Same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72" name="Elbow Connector 171">
              <a:extLst>
                <a:ext uri="{FF2B5EF4-FFF2-40B4-BE49-F238E27FC236}">
                  <a16:creationId xmlns:a16="http://schemas.microsoft.com/office/drawing/2014/main" id="{0BDB7254-73FB-CF30-A39A-CBE3731BF9AD}"/>
                </a:ext>
              </a:extLst>
            </p:cNvPr>
            <p:cNvCxnSpPr>
              <a:cxnSpLocks/>
              <a:stCxn id="160" idx="1"/>
              <a:endCxn id="170" idx="2"/>
            </p:cNvCxnSpPr>
            <p:nvPr/>
          </p:nvCxnSpPr>
          <p:spPr>
            <a:xfrm rot="10800000">
              <a:off x="768084" y="4673791"/>
              <a:ext cx="699438" cy="956460"/>
            </a:xfrm>
            <a:prstGeom prst="bentConnector3">
              <a:avLst>
                <a:gd name="adj1" fmla="val 148037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Elbow Connector 172">
              <a:extLst>
                <a:ext uri="{FF2B5EF4-FFF2-40B4-BE49-F238E27FC236}">
                  <a16:creationId xmlns:a16="http://schemas.microsoft.com/office/drawing/2014/main" id="{28665CF9-C196-E66A-E3A4-683CEC70DBEE}"/>
                </a:ext>
              </a:extLst>
            </p:cNvPr>
            <p:cNvCxnSpPr>
              <a:cxnSpLocks/>
              <a:stCxn id="160" idx="1"/>
              <a:endCxn id="167" idx="2"/>
            </p:cNvCxnSpPr>
            <p:nvPr/>
          </p:nvCxnSpPr>
          <p:spPr>
            <a:xfrm rot="10800000">
              <a:off x="768084" y="4070519"/>
              <a:ext cx="699438" cy="1559733"/>
            </a:xfrm>
            <a:prstGeom prst="bentConnector3">
              <a:avLst>
                <a:gd name="adj1" fmla="val 148037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Elbow Connector 173">
              <a:extLst>
                <a:ext uri="{FF2B5EF4-FFF2-40B4-BE49-F238E27FC236}">
                  <a16:creationId xmlns:a16="http://schemas.microsoft.com/office/drawing/2014/main" id="{7FCA8524-21E8-0E8C-6C64-53C135A21F84}"/>
                </a:ext>
              </a:extLst>
            </p:cNvPr>
            <p:cNvCxnSpPr>
              <a:cxnSpLocks/>
              <a:stCxn id="160" idx="1"/>
              <a:endCxn id="164" idx="2"/>
            </p:cNvCxnSpPr>
            <p:nvPr/>
          </p:nvCxnSpPr>
          <p:spPr>
            <a:xfrm rot="10800000">
              <a:off x="782187" y="2965100"/>
              <a:ext cx="685336" cy="2665152"/>
            </a:xfrm>
            <a:prstGeom prst="bentConnector3">
              <a:avLst>
                <a:gd name="adj1" fmla="val 149829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Elbow Connector 174">
              <a:extLst>
                <a:ext uri="{FF2B5EF4-FFF2-40B4-BE49-F238E27FC236}">
                  <a16:creationId xmlns:a16="http://schemas.microsoft.com/office/drawing/2014/main" id="{5C7A3C76-E28E-1C86-756A-B92A93FA4E7C}"/>
                </a:ext>
              </a:extLst>
            </p:cNvPr>
            <p:cNvCxnSpPr>
              <a:cxnSpLocks/>
              <a:stCxn id="160" idx="1"/>
              <a:endCxn id="162" idx="2"/>
            </p:cNvCxnSpPr>
            <p:nvPr/>
          </p:nvCxnSpPr>
          <p:spPr>
            <a:xfrm rot="10800000">
              <a:off x="782187" y="2407733"/>
              <a:ext cx="685336" cy="3222519"/>
            </a:xfrm>
            <a:prstGeom prst="bentConnector3">
              <a:avLst>
                <a:gd name="adj1" fmla="val 150743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Rounded Rectangle 175">
              <a:extLst>
                <a:ext uri="{FF2B5EF4-FFF2-40B4-BE49-F238E27FC236}">
                  <a16:creationId xmlns:a16="http://schemas.microsoft.com/office/drawing/2014/main" id="{F7587F4C-CCA2-6004-707F-3D9E186D3B1F}"/>
                </a:ext>
              </a:extLst>
            </p:cNvPr>
            <p:cNvSpPr/>
            <p:nvPr/>
          </p:nvSpPr>
          <p:spPr>
            <a:xfrm>
              <a:off x="2800742" y="5160076"/>
              <a:ext cx="685336" cy="113959"/>
            </a:xfrm>
            <a:prstGeom prst="round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77" name="Elbow Connector 176">
              <a:extLst>
                <a:ext uri="{FF2B5EF4-FFF2-40B4-BE49-F238E27FC236}">
                  <a16:creationId xmlns:a16="http://schemas.microsoft.com/office/drawing/2014/main" id="{5CBDC1B5-5A22-A624-483B-6D402F48C4C4}"/>
                </a:ext>
              </a:extLst>
            </p:cNvPr>
            <p:cNvCxnSpPr>
              <a:cxnSpLocks/>
              <a:stCxn id="176" idx="1"/>
              <a:endCxn id="196" idx="1"/>
            </p:cNvCxnSpPr>
            <p:nvPr/>
          </p:nvCxnSpPr>
          <p:spPr>
            <a:xfrm rot="10800000">
              <a:off x="777860" y="2607610"/>
              <a:ext cx="2022883" cy="2609447"/>
            </a:xfrm>
            <a:prstGeom prst="bentConnector3">
              <a:avLst>
                <a:gd name="adj1" fmla="val 109753"/>
              </a:avLst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Elbow Connector 177">
              <a:extLst>
                <a:ext uri="{FF2B5EF4-FFF2-40B4-BE49-F238E27FC236}">
                  <a16:creationId xmlns:a16="http://schemas.microsoft.com/office/drawing/2014/main" id="{4B18C176-1E9D-BC63-F8D2-EE2AE977C8B7}"/>
                </a:ext>
              </a:extLst>
            </p:cNvPr>
            <p:cNvCxnSpPr>
              <a:cxnSpLocks/>
              <a:stCxn id="176" idx="1"/>
              <a:endCxn id="199" idx="1"/>
            </p:cNvCxnSpPr>
            <p:nvPr/>
          </p:nvCxnSpPr>
          <p:spPr>
            <a:xfrm rot="10800000">
              <a:off x="777860" y="3154014"/>
              <a:ext cx="2022883" cy="2063043"/>
            </a:xfrm>
            <a:prstGeom prst="bentConnector3">
              <a:avLst>
                <a:gd name="adj1" fmla="val 109753"/>
              </a:avLst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Elbow Connector 178">
              <a:extLst>
                <a:ext uri="{FF2B5EF4-FFF2-40B4-BE49-F238E27FC236}">
                  <a16:creationId xmlns:a16="http://schemas.microsoft.com/office/drawing/2014/main" id="{F3AF581C-3AF7-1164-8746-8B8B5A200306}"/>
                </a:ext>
              </a:extLst>
            </p:cNvPr>
            <p:cNvCxnSpPr>
              <a:cxnSpLocks/>
              <a:stCxn id="176" idx="1"/>
              <a:endCxn id="166" idx="1"/>
            </p:cNvCxnSpPr>
            <p:nvPr/>
          </p:nvCxnSpPr>
          <p:spPr>
            <a:xfrm rot="10800000">
              <a:off x="768084" y="4270090"/>
              <a:ext cx="2032658" cy="946966"/>
            </a:xfrm>
            <a:prstGeom prst="bentConnector3">
              <a:avLst>
                <a:gd name="adj1" fmla="val 109397"/>
              </a:avLst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Elbow Connector 179">
              <a:extLst>
                <a:ext uri="{FF2B5EF4-FFF2-40B4-BE49-F238E27FC236}">
                  <a16:creationId xmlns:a16="http://schemas.microsoft.com/office/drawing/2014/main" id="{C1BD7479-CAA4-898C-4422-7950D0B2C873}"/>
                </a:ext>
              </a:extLst>
            </p:cNvPr>
            <p:cNvCxnSpPr>
              <a:cxnSpLocks/>
              <a:stCxn id="176" idx="1"/>
              <a:endCxn id="169" idx="1"/>
            </p:cNvCxnSpPr>
            <p:nvPr/>
          </p:nvCxnSpPr>
          <p:spPr>
            <a:xfrm rot="10800000">
              <a:off x="768084" y="4816494"/>
              <a:ext cx="2032658" cy="400562"/>
            </a:xfrm>
            <a:prstGeom prst="bentConnector3">
              <a:avLst>
                <a:gd name="adj1" fmla="val 109397"/>
              </a:avLst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57A9046C-9505-5BAA-66C9-68A289945563}"/>
                </a:ext>
              </a:extLst>
            </p:cNvPr>
            <p:cNvCxnSpPr>
              <a:cxnSpLocks/>
            </p:cNvCxnSpPr>
            <p:nvPr/>
          </p:nvCxnSpPr>
          <p:spPr>
            <a:xfrm>
              <a:off x="2087473" y="4816494"/>
              <a:ext cx="700317" cy="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96A79E05-DFC8-8A63-1A50-C2CCEBE03103}"/>
                    </a:ext>
                  </a:extLst>
                </p:cNvPr>
                <p:cNvSpPr txBox="1"/>
                <p:nvPr/>
              </p:nvSpPr>
              <p:spPr>
                <a:xfrm>
                  <a:off x="2334558" y="4596658"/>
                  <a:ext cx="217795" cy="2019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96A79E05-DFC8-8A63-1A50-C2CCEBE031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4558" y="4596658"/>
                  <a:ext cx="217795" cy="201909"/>
                </a:xfrm>
                <a:prstGeom prst="rect">
                  <a:avLst/>
                </a:prstGeom>
                <a:blipFill>
                  <a:blip r:embed="rId4"/>
                  <a:stretch>
                    <a:fillRect l="-22222" r="-11111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3" name="Elbow Connector 182">
              <a:extLst>
                <a:ext uri="{FF2B5EF4-FFF2-40B4-BE49-F238E27FC236}">
                  <a16:creationId xmlns:a16="http://schemas.microsoft.com/office/drawing/2014/main" id="{31B2114F-CC3F-BF51-DD3C-A001D6A830F6}"/>
                </a:ext>
              </a:extLst>
            </p:cNvPr>
            <p:cNvCxnSpPr>
              <a:cxnSpLocks/>
              <a:stCxn id="153" idx="2"/>
              <a:endCxn id="154" idx="3"/>
            </p:cNvCxnSpPr>
            <p:nvPr/>
          </p:nvCxnSpPr>
          <p:spPr>
            <a:xfrm rot="5400000">
              <a:off x="3111970" y="5431890"/>
              <a:ext cx="515008" cy="246702"/>
            </a:xfrm>
            <a:prstGeom prst="bentConnector2">
              <a:avLst/>
            </a:prstGeom>
            <a:ln w="190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25BCE7EE-7DF0-A0A6-C0BE-D81E073052C7}"/>
                    </a:ext>
                  </a:extLst>
                </p:cNvPr>
                <p:cNvSpPr txBox="1"/>
                <p:nvPr/>
              </p:nvSpPr>
              <p:spPr>
                <a:xfrm>
                  <a:off x="2373109" y="5191181"/>
                  <a:ext cx="133248" cy="1586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1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25BCE7EE-7DF0-A0A6-C0BE-D81E073052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3109" y="5191181"/>
                  <a:ext cx="133248" cy="158643"/>
                </a:xfrm>
                <a:prstGeom prst="rect">
                  <a:avLst/>
                </a:prstGeom>
                <a:blipFill>
                  <a:blip r:embed="rId5"/>
                  <a:stretch>
                    <a:fillRect l="-16667" r="-1666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90CA4412-AE1F-9A1E-D76E-0CF989C0DE70}"/>
                    </a:ext>
                  </a:extLst>
                </p:cNvPr>
                <p:cNvSpPr txBox="1"/>
                <p:nvPr/>
              </p:nvSpPr>
              <p:spPr>
                <a:xfrm>
                  <a:off x="3536175" y="5434811"/>
                  <a:ext cx="168113" cy="2019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90CA4412-AE1F-9A1E-D76E-0CF989C0DE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6175" y="5434811"/>
                  <a:ext cx="168113" cy="201909"/>
                </a:xfrm>
                <a:prstGeom prst="rect">
                  <a:avLst/>
                </a:prstGeom>
                <a:blipFill>
                  <a:blip r:embed="rId6"/>
                  <a:stretch>
                    <a:fillRect l="-28571" r="-14286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04CBAF39-E525-AD26-F6A3-4A9151725189}"/>
                </a:ext>
              </a:extLst>
            </p:cNvPr>
            <p:cNvSpPr txBox="1"/>
            <p:nvPr/>
          </p:nvSpPr>
          <p:spPr>
            <a:xfrm>
              <a:off x="588429" y="5445818"/>
              <a:ext cx="250590" cy="1586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/>
                <a:t>State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1F20CEE5-52D6-A654-97DB-0FF563F7FFC5}"/>
                </a:ext>
              </a:extLst>
            </p:cNvPr>
            <p:cNvSpPr txBox="1"/>
            <p:nvPr/>
          </p:nvSpPr>
          <p:spPr>
            <a:xfrm>
              <a:off x="469585" y="5634207"/>
              <a:ext cx="478027" cy="1586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Reward N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D9720DD7-0BBD-1135-ED36-B8324DEF3C1F}"/>
                </a:ext>
              </a:extLst>
            </p:cNvPr>
            <p:cNvSpPr txBox="1"/>
            <p:nvPr/>
          </p:nvSpPr>
          <p:spPr>
            <a:xfrm>
              <a:off x="472807" y="5824225"/>
              <a:ext cx="461684" cy="1586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>
                  <a:solidFill>
                    <a:schemeClr val="accent2"/>
                  </a:solidFill>
                </a:rPr>
                <a:t>Reward 1</a:t>
              </a:r>
            </a:p>
          </p:txBody>
        </p: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90AC41E6-C936-FABD-6F26-8DAB173E3A10}"/>
                </a:ext>
              </a:extLst>
            </p:cNvPr>
            <p:cNvCxnSpPr>
              <a:cxnSpLocks/>
            </p:cNvCxnSpPr>
            <p:nvPr/>
          </p:nvCxnSpPr>
          <p:spPr>
            <a:xfrm>
              <a:off x="2084799" y="4018886"/>
              <a:ext cx="700317" cy="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CC850B21-DE27-2CEC-B809-8BD58286FC09}"/>
                    </a:ext>
                  </a:extLst>
                </p:cNvPr>
                <p:cNvSpPr txBox="1"/>
                <p:nvPr/>
              </p:nvSpPr>
              <p:spPr>
                <a:xfrm>
                  <a:off x="2214991" y="3823716"/>
                  <a:ext cx="467240" cy="1514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CC850B21-DE27-2CEC-B809-8BD58286FC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4991" y="3823716"/>
                  <a:ext cx="467240" cy="151432"/>
                </a:xfrm>
                <a:prstGeom prst="rect">
                  <a:avLst/>
                </a:prstGeom>
                <a:blipFill>
                  <a:blip r:embed="rId7"/>
                  <a:stretch>
                    <a:fillRect l="-13158" r="-21053" b="-3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F15B1A4D-6472-73E6-6717-675C8927B924}"/>
                </a:ext>
              </a:extLst>
            </p:cNvPr>
            <p:cNvCxnSpPr>
              <a:cxnSpLocks/>
            </p:cNvCxnSpPr>
            <p:nvPr/>
          </p:nvCxnSpPr>
          <p:spPr>
            <a:xfrm>
              <a:off x="2082841" y="4207625"/>
              <a:ext cx="700317" cy="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34DD6D15-7024-9EAC-028B-09D80357CEB7}"/>
                    </a:ext>
                  </a:extLst>
                </p:cNvPr>
                <p:cNvSpPr txBox="1"/>
                <p:nvPr/>
              </p:nvSpPr>
              <p:spPr>
                <a:xfrm>
                  <a:off x="2218914" y="4020106"/>
                  <a:ext cx="469910" cy="1514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>
            <p:sp>
              <p:nvSpPr>
                <p:cNvPr id="192" name="TextBox 191">
                  <a:extLst>
                    <a:ext uri="{FF2B5EF4-FFF2-40B4-BE49-F238E27FC236}">
                      <a16:creationId xmlns:a16="http://schemas.microsoft.com/office/drawing/2014/main" id="{34DD6D15-7024-9EAC-028B-09D80357CE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8914" y="4020106"/>
                  <a:ext cx="469910" cy="151432"/>
                </a:xfrm>
                <a:prstGeom prst="rect">
                  <a:avLst/>
                </a:prstGeom>
                <a:blipFill>
                  <a:blip r:embed="rId8"/>
                  <a:stretch>
                    <a:fillRect l="-13158" r="-21053" b="-3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256E3F2A-187E-23AC-387B-1287C988A0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8437" y="4507493"/>
              <a:ext cx="700317" cy="3642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F869E248-24CD-542D-B2AB-1072ED83A636}"/>
                    </a:ext>
                  </a:extLst>
                </p:cNvPr>
                <p:cNvSpPr txBox="1"/>
                <p:nvPr/>
              </p:nvSpPr>
              <p:spPr>
                <a:xfrm>
                  <a:off x="2216953" y="4315964"/>
                  <a:ext cx="486851" cy="1514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>
            <p:sp>
              <p:nvSpPr>
                <p:cNvPr id="194" name="TextBox 193">
                  <a:extLst>
                    <a:ext uri="{FF2B5EF4-FFF2-40B4-BE49-F238E27FC236}">
                      <a16:creationId xmlns:a16="http://schemas.microsoft.com/office/drawing/2014/main" id="{F869E248-24CD-542D-B2AB-1072ED83A6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6953" y="4315964"/>
                  <a:ext cx="486851" cy="151432"/>
                </a:xfrm>
                <a:prstGeom prst="rect">
                  <a:avLst/>
                </a:prstGeom>
                <a:blipFill>
                  <a:blip r:embed="rId9"/>
                  <a:stretch>
                    <a:fillRect l="-12821" r="-23077" b="-3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373B5361-9071-A6DF-8A6B-6CD3F775EA8F}"/>
                    </a:ext>
                  </a:extLst>
                </p:cNvPr>
                <p:cNvSpPr txBox="1"/>
                <p:nvPr/>
              </p:nvSpPr>
              <p:spPr>
                <a:xfrm rot="5400000">
                  <a:off x="2406251" y="4209217"/>
                  <a:ext cx="141216" cy="15689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195" name="TextBox 194">
                  <a:extLst>
                    <a:ext uri="{FF2B5EF4-FFF2-40B4-BE49-F238E27FC236}">
                      <a16:creationId xmlns:a16="http://schemas.microsoft.com/office/drawing/2014/main" id="{373B5361-9071-A6DF-8A6B-6CD3F775EA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2406251" y="4209217"/>
                  <a:ext cx="141216" cy="15689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54BB397A-6ACC-76C7-646A-F1CDFB7F7BC6}"/>
                </a:ext>
              </a:extLst>
            </p:cNvPr>
            <p:cNvSpPr/>
            <p:nvPr/>
          </p:nvSpPr>
          <p:spPr>
            <a:xfrm>
              <a:off x="777859" y="2327997"/>
              <a:ext cx="1301644" cy="559224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DQN</a:t>
              </a:r>
            </a:p>
          </p:txBody>
        </p:sp>
        <p:sp>
          <p:nvSpPr>
            <p:cNvPr id="197" name="Round Same-side Corner of Rectangle 196">
              <a:extLst>
                <a:ext uri="{FF2B5EF4-FFF2-40B4-BE49-F238E27FC236}">
                  <a16:creationId xmlns:a16="http://schemas.microsoft.com/office/drawing/2014/main" id="{F1174AD1-E698-0F50-C145-A2D4744B6E97}"/>
                </a:ext>
              </a:extLst>
            </p:cNvPr>
            <p:cNvSpPr/>
            <p:nvPr/>
          </p:nvSpPr>
          <p:spPr>
            <a:xfrm>
              <a:off x="777858" y="2360240"/>
              <a:ext cx="854761" cy="95595"/>
            </a:xfrm>
            <a:prstGeom prst="round2Same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8" name="Round Same-side Corner of Rectangle 197">
              <a:extLst>
                <a:ext uri="{FF2B5EF4-FFF2-40B4-BE49-F238E27FC236}">
                  <a16:creationId xmlns:a16="http://schemas.microsoft.com/office/drawing/2014/main" id="{E4E8EF85-38DA-EEFD-700A-FB0A86E75F89}"/>
                </a:ext>
              </a:extLst>
            </p:cNvPr>
            <p:cNvSpPr/>
            <p:nvPr/>
          </p:nvSpPr>
          <p:spPr>
            <a:xfrm>
              <a:off x="777858" y="2749417"/>
              <a:ext cx="854761" cy="95595"/>
            </a:xfrm>
            <a:prstGeom prst="round2Same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8716F25F-3DD5-209B-4547-174055C176EE}"/>
                </a:ext>
              </a:extLst>
            </p:cNvPr>
            <p:cNvSpPr/>
            <p:nvPr/>
          </p:nvSpPr>
          <p:spPr>
            <a:xfrm>
              <a:off x="777859" y="2947738"/>
              <a:ext cx="1301644" cy="412550"/>
            </a:xfrm>
            <a:prstGeom prst="rect">
              <a:avLst/>
            </a:prstGeom>
            <a:solidFill>
              <a:srgbClr val="92D050">
                <a:alpha val="50196"/>
              </a:srgb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W-network</a:t>
              </a:r>
            </a:p>
          </p:txBody>
        </p:sp>
        <p:sp>
          <p:nvSpPr>
            <p:cNvPr id="200" name="Round Same-side Corner of Rectangle 199">
              <a:extLst>
                <a:ext uri="{FF2B5EF4-FFF2-40B4-BE49-F238E27FC236}">
                  <a16:creationId xmlns:a16="http://schemas.microsoft.com/office/drawing/2014/main" id="{60F4004D-6954-3701-231A-8D8A16B062A8}"/>
                </a:ext>
              </a:extLst>
            </p:cNvPr>
            <p:cNvSpPr/>
            <p:nvPr/>
          </p:nvSpPr>
          <p:spPr>
            <a:xfrm>
              <a:off x="777858" y="2963513"/>
              <a:ext cx="854761" cy="95595"/>
            </a:xfrm>
            <a:prstGeom prst="round2Same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1" name="Round Same-side Corner of Rectangle 200">
              <a:extLst>
                <a:ext uri="{FF2B5EF4-FFF2-40B4-BE49-F238E27FC236}">
                  <a16:creationId xmlns:a16="http://schemas.microsoft.com/office/drawing/2014/main" id="{F4AEA54A-8E7D-DF58-42CE-031A70E55FCC}"/>
                </a:ext>
              </a:extLst>
            </p:cNvPr>
            <p:cNvSpPr/>
            <p:nvPr/>
          </p:nvSpPr>
          <p:spPr>
            <a:xfrm>
              <a:off x="777858" y="3237924"/>
              <a:ext cx="854761" cy="95595"/>
            </a:xfrm>
            <a:prstGeom prst="round2Same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7A962692-6FED-F219-1034-16131309B187}"/>
                </a:ext>
              </a:extLst>
            </p:cNvPr>
            <p:cNvCxnSpPr>
              <a:cxnSpLocks/>
              <a:stCxn id="199" idx="3"/>
            </p:cNvCxnSpPr>
            <p:nvPr/>
          </p:nvCxnSpPr>
          <p:spPr>
            <a:xfrm>
              <a:off x="2079503" y="3154013"/>
              <a:ext cx="703655" cy="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F5190963-E1BF-2A83-E9EE-C8E202CE7FF0}"/>
                    </a:ext>
                  </a:extLst>
                </p:cNvPr>
                <p:cNvSpPr txBox="1"/>
                <p:nvPr/>
              </p:nvSpPr>
              <p:spPr>
                <a:xfrm>
                  <a:off x="2334558" y="2926725"/>
                  <a:ext cx="208807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F5190963-E1BF-2A83-E9EE-C8E202CE7F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4558" y="2926725"/>
                  <a:ext cx="208807" cy="215444"/>
                </a:xfrm>
                <a:prstGeom prst="rect">
                  <a:avLst/>
                </a:prstGeom>
                <a:blipFill>
                  <a:blip r:embed="rId11"/>
                  <a:stretch>
                    <a:fillRect l="-22222" r="-11111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99A4553A-F6F8-3FD9-CB37-37D9A72E3B99}"/>
                </a:ext>
              </a:extLst>
            </p:cNvPr>
            <p:cNvCxnSpPr>
              <a:cxnSpLocks/>
            </p:cNvCxnSpPr>
            <p:nvPr/>
          </p:nvCxnSpPr>
          <p:spPr>
            <a:xfrm>
              <a:off x="2083408" y="2356406"/>
              <a:ext cx="700317" cy="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2E1FA056-5F9F-E9BC-E616-BB83C1EA4A66}"/>
                    </a:ext>
                  </a:extLst>
                </p:cNvPr>
                <p:cNvSpPr txBox="1"/>
                <p:nvPr/>
              </p:nvSpPr>
              <p:spPr>
                <a:xfrm>
                  <a:off x="2225065" y="2161236"/>
                  <a:ext cx="456345" cy="1514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2E1FA056-5F9F-E9BC-E616-BB83C1EA4A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5065" y="2161236"/>
                  <a:ext cx="456345" cy="151432"/>
                </a:xfrm>
                <a:prstGeom prst="rect">
                  <a:avLst/>
                </a:prstGeom>
                <a:blipFill>
                  <a:blip r:embed="rId12"/>
                  <a:stretch>
                    <a:fillRect l="-13514" r="-21622" b="-4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A6285933-A710-BC7B-F3FE-4B58B7C53D94}"/>
                </a:ext>
              </a:extLst>
            </p:cNvPr>
            <p:cNvCxnSpPr>
              <a:cxnSpLocks/>
            </p:cNvCxnSpPr>
            <p:nvPr/>
          </p:nvCxnSpPr>
          <p:spPr>
            <a:xfrm>
              <a:off x="2089006" y="2545145"/>
              <a:ext cx="700317" cy="0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7313F67F-8219-22CF-3FBD-CC99F9901592}"/>
                    </a:ext>
                  </a:extLst>
                </p:cNvPr>
                <p:cNvSpPr txBox="1"/>
                <p:nvPr/>
              </p:nvSpPr>
              <p:spPr>
                <a:xfrm>
                  <a:off x="2221731" y="2357625"/>
                  <a:ext cx="459014" cy="1514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7313F67F-8219-22CF-3FBD-CC99F99015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1731" y="2357625"/>
                  <a:ext cx="459014" cy="151432"/>
                </a:xfrm>
                <a:prstGeom prst="rect">
                  <a:avLst/>
                </a:prstGeom>
                <a:blipFill>
                  <a:blip r:embed="rId13"/>
                  <a:stretch>
                    <a:fillRect l="-13514" r="-24324" b="-3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F51EFFA6-B03C-C5F9-FAAC-6D09CDE066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7045" y="2845012"/>
              <a:ext cx="700317" cy="3642"/>
            </a:xfrm>
            <a:prstGeom prst="straightConnector1">
              <a:avLst/>
            </a:prstGeom>
            <a:ln w="28575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EC9BFB03-CE57-39D3-A397-991ECBD240C6}"/>
                    </a:ext>
                  </a:extLst>
                </p:cNvPr>
                <p:cNvSpPr txBox="1"/>
                <p:nvPr/>
              </p:nvSpPr>
              <p:spPr>
                <a:xfrm>
                  <a:off x="2227028" y="2653483"/>
                  <a:ext cx="475956" cy="1514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  <m:r>
                          <a:rPr lang="en-US" sz="105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EC9BFB03-CE57-39D3-A397-991ECBD240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7028" y="2653483"/>
                  <a:ext cx="475956" cy="151432"/>
                </a:xfrm>
                <a:prstGeom prst="rect">
                  <a:avLst/>
                </a:prstGeom>
                <a:blipFill>
                  <a:blip r:embed="rId14"/>
                  <a:stretch>
                    <a:fillRect l="-13158" r="-23684" b="-3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0BA5B38E-89D7-C272-6137-B029BB324A39}"/>
                    </a:ext>
                  </a:extLst>
                </p:cNvPr>
                <p:cNvSpPr txBox="1"/>
                <p:nvPr/>
              </p:nvSpPr>
              <p:spPr>
                <a:xfrm rot="5400000">
                  <a:off x="2423582" y="2546736"/>
                  <a:ext cx="141216" cy="15689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0BA5B38E-89D7-C272-6137-B029BB324A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2423582" y="2546736"/>
                  <a:ext cx="141216" cy="15689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6A1CB644-8145-7AF8-B2D9-7F5CF0E6F60A}"/>
                </a:ext>
              </a:extLst>
            </p:cNvPr>
            <p:cNvGrpSpPr/>
            <p:nvPr/>
          </p:nvGrpSpPr>
          <p:grpSpPr>
            <a:xfrm>
              <a:off x="2875072" y="2593218"/>
              <a:ext cx="1226211" cy="1958053"/>
              <a:chOff x="5290768" y="2470841"/>
              <a:chExt cx="1701904" cy="208931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2" name="TextBox 211">
                    <a:extLst>
                      <a:ext uri="{FF2B5EF4-FFF2-40B4-BE49-F238E27FC236}">
                        <a16:creationId xmlns:a16="http://schemas.microsoft.com/office/drawing/2014/main" id="{41FDF80A-FCA1-A7F9-6319-C132384D3E6B}"/>
                      </a:ext>
                    </a:extLst>
                  </p:cNvPr>
                  <p:cNvSpPr txBox="1"/>
                  <p:nvPr/>
                </p:nvSpPr>
                <p:spPr>
                  <a:xfrm>
                    <a:off x="5725199" y="2533367"/>
                    <a:ext cx="1213977" cy="47071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ctrlPr>
                                <a:rPr lang="en-US" sz="105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105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05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sz="105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oMath>
                      </m:oMathPara>
                    </a14:m>
                    <a:endParaRPr lang="en-US" sz="1050" dirty="0"/>
                  </a:p>
                </p:txBody>
              </p:sp>
            </mc:Choice>
            <mc:Fallback>
              <p:sp>
                <p:nvSpPr>
                  <p:cNvPr id="212" name="TextBox 211">
                    <a:extLst>
                      <a:ext uri="{FF2B5EF4-FFF2-40B4-BE49-F238E27FC236}">
                        <a16:creationId xmlns:a16="http://schemas.microsoft.com/office/drawing/2014/main" id="{41FDF80A-FCA1-A7F9-6319-C132384D3E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25199" y="2533367"/>
                    <a:ext cx="1213977" cy="470718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57143" t="-125000" r="-1429" b="-18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3" name="Left Bracket 212">
                <a:extLst>
                  <a:ext uri="{FF2B5EF4-FFF2-40B4-BE49-F238E27FC236}">
                    <a16:creationId xmlns:a16="http://schemas.microsoft.com/office/drawing/2014/main" id="{21809C67-E10F-19F8-4FC8-36F55F625516}"/>
                  </a:ext>
                </a:extLst>
              </p:cNvPr>
              <p:cNvSpPr/>
              <p:nvPr/>
            </p:nvSpPr>
            <p:spPr>
              <a:xfrm>
                <a:off x="5685844" y="2470843"/>
                <a:ext cx="164750" cy="2089308"/>
              </a:xfrm>
              <a:prstGeom prst="leftBracket">
                <a:avLst>
                  <a:gd name="adj" fmla="val 0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214" name="Left Bracket 213">
                <a:extLst>
                  <a:ext uri="{FF2B5EF4-FFF2-40B4-BE49-F238E27FC236}">
                    <a16:creationId xmlns:a16="http://schemas.microsoft.com/office/drawing/2014/main" id="{DE43B9A1-3D42-C605-2866-BF2F9C7C8C6C}"/>
                  </a:ext>
                </a:extLst>
              </p:cNvPr>
              <p:cNvSpPr/>
              <p:nvPr/>
            </p:nvSpPr>
            <p:spPr>
              <a:xfrm rot="10800000">
                <a:off x="6827924" y="2470841"/>
                <a:ext cx="164748" cy="2089308"/>
              </a:xfrm>
              <a:prstGeom prst="leftBracket">
                <a:avLst>
                  <a:gd name="adj" fmla="val 0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1240E21D-0705-03DA-4A50-F2DA8615CFE9}"/>
                      </a:ext>
                    </a:extLst>
                  </p:cNvPr>
                  <p:cNvSpPr txBox="1"/>
                  <p:nvPr/>
                </p:nvSpPr>
                <p:spPr>
                  <a:xfrm>
                    <a:off x="5725197" y="3136386"/>
                    <a:ext cx="1218871" cy="47071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ctrlPr>
                                <a:rPr lang="en-US" sz="105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sz="105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oMath>
                      </m:oMathPara>
                    </a14:m>
                    <a:endParaRPr lang="en-US" sz="1050" dirty="0"/>
                  </a:p>
                </p:txBody>
              </p:sp>
            </mc:Choice>
            <mc:Fallback>
              <p:sp>
                <p:nvSpPr>
                  <p:cNvPr id="215" name="TextBox 214">
                    <a:extLst>
                      <a:ext uri="{FF2B5EF4-FFF2-40B4-BE49-F238E27FC236}">
                        <a16:creationId xmlns:a16="http://schemas.microsoft.com/office/drawing/2014/main" id="{1240E21D-0705-03DA-4A50-F2DA8615CF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25197" y="3136386"/>
                    <a:ext cx="1218871" cy="470718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56338" t="-131429" b="-1942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6" name="TextBox 215">
                    <a:extLst>
                      <a:ext uri="{FF2B5EF4-FFF2-40B4-BE49-F238E27FC236}">
                        <a16:creationId xmlns:a16="http://schemas.microsoft.com/office/drawing/2014/main" id="{43F16704-5746-6E48-CEB2-2ED320159599}"/>
                      </a:ext>
                    </a:extLst>
                  </p:cNvPr>
                  <p:cNvSpPr txBox="1"/>
                  <p:nvPr/>
                </p:nvSpPr>
                <p:spPr>
                  <a:xfrm>
                    <a:off x="5711042" y="3968078"/>
                    <a:ext cx="1246550" cy="47071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ctrlPr>
                                <a:rPr lang="en-US" sz="105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105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sz="105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105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oMath>
                      </m:oMathPara>
                    </a14:m>
                    <a:endParaRPr lang="en-US" sz="1050" dirty="0"/>
                  </a:p>
                </p:txBody>
              </p:sp>
            </mc:Choice>
            <mc:Fallback>
              <p:sp>
                <p:nvSpPr>
                  <p:cNvPr id="216" name="TextBox 215">
                    <a:extLst>
                      <a:ext uri="{FF2B5EF4-FFF2-40B4-BE49-F238E27FC236}">
                        <a16:creationId xmlns:a16="http://schemas.microsoft.com/office/drawing/2014/main" id="{43F16704-5746-6E48-CEB2-2ED3201595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1042" y="3968078"/>
                    <a:ext cx="1246550" cy="470718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55556" t="-125000" b="-18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7" name="TextBox 216">
                    <a:extLst>
                      <a:ext uri="{FF2B5EF4-FFF2-40B4-BE49-F238E27FC236}">
                        <a16:creationId xmlns:a16="http://schemas.microsoft.com/office/drawing/2014/main" id="{A544CF65-3BFE-C116-40BE-48AE8F932E78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6304961" y="3557683"/>
                    <a:ext cx="319856" cy="51261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217" name="TextBox 216">
                    <a:extLst>
                      <a:ext uri="{FF2B5EF4-FFF2-40B4-BE49-F238E27FC236}">
                        <a16:creationId xmlns:a16="http://schemas.microsoft.com/office/drawing/2014/main" id="{A544CF65-3BFE-C116-40BE-48AE8F932E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6304961" y="3557683"/>
                    <a:ext cx="319856" cy="512610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18" name="TextBox 217">
                    <a:extLst>
                      <a:ext uri="{FF2B5EF4-FFF2-40B4-BE49-F238E27FC236}">
                        <a16:creationId xmlns:a16="http://schemas.microsoft.com/office/drawing/2014/main" id="{F4E8D144-40BE-4753-617E-3C7516C3DF35}"/>
                      </a:ext>
                    </a:extLst>
                  </p:cNvPr>
                  <p:cNvSpPr txBox="1"/>
                  <p:nvPr/>
                </p:nvSpPr>
                <p:spPr>
                  <a:xfrm>
                    <a:off x="5290768" y="3376995"/>
                    <a:ext cx="372176" cy="18062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>
              <p:sp>
                <p:nvSpPr>
                  <p:cNvPr id="218" name="TextBox 217">
                    <a:extLst>
                      <a:ext uri="{FF2B5EF4-FFF2-40B4-BE49-F238E27FC236}">
                        <a16:creationId xmlns:a16="http://schemas.microsoft.com/office/drawing/2014/main" id="{F4E8D144-40BE-4753-617E-3C7516C3DF3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90768" y="3376995"/>
                    <a:ext cx="372176" cy="180624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8696" r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2FB11007-EBC7-D28A-F01E-8C85FDF49E41}"/>
                    </a:ext>
                  </a:extLst>
                </p:cNvPr>
                <p:cNvSpPr txBox="1"/>
                <p:nvPr/>
              </p:nvSpPr>
              <p:spPr>
                <a:xfrm>
                  <a:off x="2840215" y="5024817"/>
                  <a:ext cx="129901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𝒂𝒓𝒈𝒎𝒂</m:t>
                        </m:r>
                        <m:sSub>
                          <m:sSub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  <m:sub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200" b="1" dirty="0"/>
                </a:p>
              </p:txBody>
            </p:sp>
          </mc:Choice>
          <mc:Fallback>
            <p:sp>
              <p:nvSpPr>
                <p:cNvPr id="219" name="TextBox 218">
                  <a:extLst>
                    <a:ext uri="{FF2B5EF4-FFF2-40B4-BE49-F238E27FC236}">
                      <a16:creationId xmlns:a16="http://schemas.microsoft.com/office/drawing/2014/main" id="{2FB11007-EBC7-D28A-F01E-8C85FDF49E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0215" y="5024817"/>
                  <a:ext cx="1299010" cy="184666"/>
                </a:xfrm>
                <a:prstGeom prst="rect">
                  <a:avLst/>
                </a:prstGeom>
                <a:blipFill>
                  <a:blip r:embed="rId21"/>
                  <a:stretch>
                    <a:fillRect l="-971" r="-3883" b="-31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0" name="Rounded Rectangle 219">
              <a:extLst>
                <a:ext uri="{FF2B5EF4-FFF2-40B4-BE49-F238E27FC236}">
                  <a16:creationId xmlns:a16="http://schemas.microsoft.com/office/drawing/2014/main" id="{04E67D8D-CC83-F8D7-FF95-ED72220D1A67}"/>
                </a:ext>
              </a:extLst>
            </p:cNvPr>
            <p:cNvSpPr/>
            <p:nvPr/>
          </p:nvSpPr>
          <p:spPr>
            <a:xfrm>
              <a:off x="3083424" y="4908251"/>
              <a:ext cx="658816" cy="115354"/>
            </a:xfrm>
            <a:prstGeom prst="round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188173A9-B8B2-2AB4-1C02-6B3DD0A77A37}"/>
              </a:ext>
            </a:extLst>
          </p:cNvPr>
          <p:cNvCxnSpPr/>
          <p:nvPr/>
        </p:nvCxnSpPr>
        <p:spPr>
          <a:xfrm>
            <a:off x="4563374" y="1440612"/>
            <a:ext cx="0" cy="5049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3AA1795-3B08-995A-B568-DED70FDD46DB}"/>
              </a:ext>
            </a:extLst>
          </p:cNvPr>
          <p:cNvSpPr txBox="1"/>
          <p:nvPr/>
        </p:nvSpPr>
        <p:spPr>
          <a:xfrm>
            <a:off x="5210747" y="1997892"/>
            <a:ext cx="324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Strengths: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Enables Collaborative action selection.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Retains Division of State Space through W-learning.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Post-Hoc weights can be applied to W-values pre-Selector.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C5EA2D-D69E-A627-7AD5-5A55F025F1A8}"/>
              </a:ext>
            </a:extLst>
          </p:cNvPr>
          <p:cNvSpPr txBox="1"/>
          <p:nvPr/>
        </p:nvSpPr>
        <p:spPr>
          <a:xfrm>
            <a:off x="5210746" y="4306216"/>
            <a:ext cx="324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Drawbacks: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Computationally intensive.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Difficult </a:t>
            </a:r>
            <a:r>
              <a:rPr lang="en-US"/>
              <a:t>to assign updates to </a:t>
            </a:r>
            <a:r>
              <a:rPr lang="en-US" dirty="0"/>
              <a:t>W-networks.</a:t>
            </a:r>
          </a:p>
        </p:txBody>
      </p:sp>
    </p:spTree>
    <p:extLst>
      <p:ext uri="{BB962C8B-B14F-4D97-AF65-F5344CB8AC3E}">
        <p14:creationId xmlns:p14="http://schemas.microsoft.com/office/powerpoint/2010/main" val="4223666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0B0A25-5DCA-C2AA-3911-DD92CC445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B36DD-AF87-4088-A9F4-22A78554D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20711-EE9E-DFE4-0EC5-F2F164938D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Democratic Network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CC5725-AA89-BF4C-5011-639487E78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17</a:t>
            </a:fld>
            <a:endParaRPr lang="en-IE" dirty="0"/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639DF608-4699-9343-D795-5BBAED8F98F5}"/>
              </a:ext>
            </a:extLst>
          </p:cNvPr>
          <p:cNvSpPr/>
          <p:nvPr/>
        </p:nvSpPr>
        <p:spPr>
          <a:xfrm>
            <a:off x="5024182" y="1804936"/>
            <a:ext cx="3786145" cy="3629875"/>
          </a:xfrm>
          <a:prstGeom prst="rect">
            <a:avLst/>
          </a:prstGeom>
          <a:solidFill>
            <a:schemeClr val="bg1">
              <a:lumMod val="95000"/>
              <a:alpha val="61961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Democratic Network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id="{C2AFB720-7BDD-7D5D-88F8-7D9A68AB4CEB}"/>
                  </a:ext>
                </a:extLst>
              </p:cNvPr>
              <p:cNvSpPr/>
              <p:nvPr/>
            </p:nvSpPr>
            <p:spPr>
              <a:xfrm>
                <a:off x="5173221" y="2067772"/>
                <a:ext cx="1533355" cy="1356932"/>
              </a:xfrm>
              <a:prstGeom prst="rect">
                <a:avLst/>
              </a:prstGeom>
              <a:solidFill>
                <a:srgbClr val="7030A0">
                  <a:alpha val="25098"/>
                </a:srgb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050" b="1" dirty="0">
                              <a:solidFill>
                                <a:schemeClr val="tx1"/>
                              </a:solidFill>
                            </a:rPr>
                            <m:t>Model</m:t>
                          </m:r>
                        </m:e>
                        <m:sub>
                          <m:r>
                            <a:rPr lang="en-US" sz="105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1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id="{C2AFB720-7BDD-7D5D-88F8-7D9A68AB4C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221" y="2067772"/>
                <a:ext cx="1533355" cy="13569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DE02B847-BC81-B04B-D2DF-828F15A2FD13}"/>
              </a:ext>
            </a:extLst>
          </p:cNvPr>
          <p:cNvCxnSpPr>
            <a:cxnSpLocks/>
          </p:cNvCxnSpPr>
          <p:nvPr/>
        </p:nvCxnSpPr>
        <p:spPr>
          <a:xfrm>
            <a:off x="5927650" y="3478736"/>
            <a:ext cx="0" cy="257301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id="{718CEEFD-8F47-4F89-42BC-6FE5401C636A}"/>
                  </a:ext>
                </a:extLst>
              </p:cNvPr>
              <p:cNvSpPr/>
              <p:nvPr/>
            </p:nvSpPr>
            <p:spPr>
              <a:xfrm>
                <a:off x="5173221" y="3736037"/>
                <a:ext cx="1533355" cy="1356932"/>
              </a:xfrm>
              <a:prstGeom prst="rect">
                <a:avLst/>
              </a:prstGeom>
              <a:solidFill>
                <a:srgbClr val="7030A0">
                  <a:alpha val="25098"/>
                </a:srgb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050" b="1" dirty="0" smtClean="0">
                              <a:solidFill>
                                <a:schemeClr val="tx1"/>
                              </a:solidFill>
                            </a:rPr>
                            <m:t>Model</m:t>
                          </m:r>
                        </m:e>
                        <m:sub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id="{718CEEFD-8F47-4F89-42BC-6FE5401C63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221" y="3736037"/>
                <a:ext cx="1533355" cy="13569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8" name="Rectangle 427">
            <a:extLst>
              <a:ext uri="{FF2B5EF4-FFF2-40B4-BE49-F238E27FC236}">
                <a16:creationId xmlns:a16="http://schemas.microsoft.com/office/drawing/2014/main" id="{0B0B44C8-99C6-3D1F-AC5A-901679C91715}"/>
              </a:ext>
            </a:extLst>
          </p:cNvPr>
          <p:cNvSpPr/>
          <p:nvPr/>
        </p:nvSpPr>
        <p:spPr>
          <a:xfrm>
            <a:off x="7309672" y="2089505"/>
            <a:ext cx="1387535" cy="3208232"/>
          </a:xfrm>
          <a:prstGeom prst="rect">
            <a:avLst/>
          </a:prstGeom>
          <a:solidFill>
            <a:srgbClr val="C00B00">
              <a:alpha val="29804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Selector</a:t>
            </a:r>
          </a:p>
        </p:txBody>
      </p:sp>
      <p:sp>
        <p:nvSpPr>
          <p:cNvPr id="429" name="Rounded Rectangle 428">
            <a:extLst>
              <a:ext uri="{FF2B5EF4-FFF2-40B4-BE49-F238E27FC236}">
                <a16:creationId xmlns:a16="http://schemas.microsoft.com/office/drawing/2014/main" id="{8FF060B9-DB04-312F-EE41-9AC8D78C7596}"/>
              </a:ext>
            </a:extLst>
          </p:cNvPr>
          <p:cNvSpPr/>
          <p:nvPr/>
        </p:nvSpPr>
        <p:spPr>
          <a:xfrm>
            <a:off x="5978140" y="5491789"/>
            <a:ext cx="1778598" cy="641912"/>
          </a:xfrm>
          <a:prstGeom prst="roundRect">
            <a:avLst/>
          </a:prstGeom>
          <a:solidFill>
            <a:srgbClr val="FFC632">
              <a:alpha val="85098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Environment</a:t>
            </a:r>
          </a:p>
        </p:txBody>
      </p:sp>
      <p:cxnSp>
        <p:nvCxnSpPr>
          <p:cNvPr id="430" name="Elbow Connector 429">
            <a:extLst>
              <a:ext uri="{FF2B5EF4-FFF2-40B4-BE49-F238E27FC236}">
                <a16:creationId xmlns:a16="http://schemas.microsoft.com/office/drawing/2014/main" id="{DFD18843-CB7D-4CCC-94F2-36246881132C}"/>
              </a:ext>
            </a:extLst>
          </p:cNvPr>
          <p:cNvCxnSpPr>
            <a:cxnSpLocks/>
            <a:stCxn id="436" idx="1"/>
            <a:endCxn id="438" idx="2"/>
          </p:cNvCxnSpPr>
          <p:nvPr/>
        </p:nvCxnSpPr>
        <p:spPr>
          <a:xfrm rot="10800000">
            <a:off x="5292803" y="3205517"/>
            <a:ext cx="685335" cy="2799780"/>
          </a:xfrm>
          <a:prstGeom prst="bentConnector3">
            <a:avLst>
              <a:gd name="adj1" fmla="val 174953"/>
            </a:avLst>
          </a:prstGeom>
          <a:ln w="19050">
            <a:solidFill>
              <a:srgbClr val="3E6D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Elbow Connector 431">
            <a:extLst>
              <a:ext uri="{FF2B5EF4-FFF2-40B4-BE49-F238E27FC236}">
                <a16:creationId xmlns:a16="http://schemas.microsoft.com/office/drawing/2014/main" id="{9DDDB14B-486B-C9C9-E881-C88CE69F31E1}"/>
              </a:ext>
            </a:extLst>
          </p:cNvPr>
          <p:cNvCxnSpPr>
            <a:cxnSpLocks/>
            <a:stCxn id="429" idx="1"/>
            <a:endCxn id="443" idx="2"/>
          </p:cNvCxnSpPr>
          <p:nvPr/>
        </p:nvCxnSpPr>
        <p:spPr>
          <a:xfrm rot="10800000">
            <a:off x="5278700" y="4887615"/>
            <a:ext cx="699441" cy="925130"/>
          </a:xfrm>
          <a:prstGeom prst="bentConnector3">
            <a:avLst>
              <a:gd name="adj1" fmla="val 158969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" name="Rectangle 433">
            <a:extLst>
              <a:ext uri="{FF2B5EF4-FFF2-40B4-BE49-F238E27FC236}">
                <a16:creationId xmlns:a16="http://schemas.microsoft.com/office/drawing/2014/main" id="{955EB1EC-9598-73AA-155A-B2E26FE98409}"/>
              </a:ext>
            </a:extLst>
          </p:cNvPr>
          <p:cNvSpPr/>
          <p:nvPr/>
        </p:nvSpPr>
        <p:spPr>
          <a:xfrm>
            <a:off x="5299359" y="3157719"/>
            <a:ext cx="452521" cy="8095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35" name="Rounded Rectangle 434">
            <a:extLst>
              <a:ext uri="{FF2B5EF4-FFF2-40B4-BE49-F238E27FC236}">
                <a16:creationId xmlns:a16="http://schemas.microsoft.com/office/drawing/2014/main" id="{025EDDA8-52C6-421C-E172-748466B27EDE}"/>
              </a:ext>
            </a:extLst>
          </p:cNvPr>
          <p:cNvSpPr/>
          <p:nvPr/>
        </p:nvSpPr>
        <p:spPr>
          <a:xfrm>
            <a:off x="5978137" y="5573272"/>
            <a:ext cx="685336" cy="113959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36" name="Rounded Rectangle 435">
            <a:extLst>
              <a:ext uri="{FF2B5EF4-FFF2-40B4-BE49-F238E27FC236}">
                <a16:creationId xmlns:a16="http://schemas.microsoft.com/office/drawing/2014/main" id="{9A8004C7-A53F-47C6-28E8-B2D013363DB7}"/>
              </a:ext>
            </a:extLst>
          </p:cNvPr>
          <p:cNvSpPr/>
          <p:nvPr/>
        </p:nvSpPr>
        <p:spPr>
          <a:xfrm>
            <a:off x="5978137" y="5948317"/>
            <a:ext cx="685336" cy="113959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37" name="Round Same-side Corner of Rectangle 436">
            <a:extLst>
              <a:ext uri="{FF2B5EF4-FFF2-40B4-BE49-F238E27FC236}">
                <a16:creationId xmlns:a16="http://schemas.microsoft.com/office/drawing/2014/main" id="{122FBDDF-391F-073F-B1AE-785CA61AD6D2}"/>
              </a:ext>
            </a:extLst>
          </p:cNvPr>
          <p:cNvSpPr/>
          <p:nvPr/>
        </p:nvSpPr>
        <p:spPr>
          <a:xfrm>
            <a:off x="5292802" y="2409479"/>
            <a:ext cx="854761" cy="95595"/>
          </a:xfrm>
          <a:prstGeom prst="round2Same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38" name="Round Same-side Corner of Rectangle 437">
            <a:extLst>
              <a:ext uri="{FF2B5EF4-FFF2-40B4-BE49-F238E27FC236}">
                <a16:creationId xmlns:a16="http://schemas.microsoft.com/office/drawing/2014/main" id="{33FD80B0-4888-148B-331B-FC687CB89B37}"/>
              </a:ext>
            </a:extLst>
          </p:cNvPr>
          <p:cNvSpPr/>
          <p:nvPr/>
        </p:nvSpPr>
        <p:spPr>
          <a:xfrm>
            <a:off x="5292802" y="3157719"/>
            <a:ext cx="854761" cy="95595"/>
          </a:xfrm>
          <a:prstGeom prst="round2Same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39" name="Round Same-side Corner of Rectangle 438">
            <a:extLst>
              <a:ext uri="{FF2B5EF4-FFF2-40B4-BE49-F238E27FC236}">
                <a16:creationId xmlns:a16="http://schemas.microsoft.com/office/drawing/2014/main" id="{93875214-C8F1-0261-ACDE-368D04EE0E43}"/>
              </a:ext>
            </a:extLst>
          </p:cNvPr>
          <p:cNvSpPr/>
          <p:nvPr/>
        </p:nvSpPr>
        <p:spPr>
          <a:xfrm>
            <a:off x="5292802" y="2917301"/>
            <a:ext cx="854761" cy="95595"/>
          </a:xfrm>
          <a:prstGeom prst="round2Same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40" name="Round Same-side Corner of Rectangle 439">
            <a:extLst>
              <a:ext uri="{FF2B5EF4-FFF2-40B4-BE49-F238E27FC236}">
                <a16:creationId xmlns:a16="http://schemas.microsoft.com/office/drawing/2014/main" id="{4AF22697-CC82-C334-8828-92CA0509925D}"/>
              </a:ext>
            </a:extLst>
          </p:cNvPr>
          <p:cNvSpPr/>
          <p:nvPr/>
        </p:nvSpPr>
        <p:spPr>
          <a:xfrm>
            <a:off x="5292802" y="3237620"/>
            <a:ext cx="854761" cy="95595"/>
          </a:xfrm>
          <a:prstGeom prst="round2Same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41" name="Rectangle 440">
            <a:extLst>
              <a:ext uri="{FF2B5EF4-FFF2-40B4-BE49-F238E27FC236}">
                <a16:creationId xmlns:a16="http://schemas.microsoft.com/office/drawing/2014/main" id="{B1FF0EAB-BF98-B952-FD3D-85BFB1993012}"/>
              </a:ext>
            </a:extLst>
          </p:cNvPr>
          <p:cNvSpPr/>
          <p:nvPr/>
        </p:nvSpPr>
        <p:spPr>
          <a:xfrm>
            <a:off x="5278699" y="3990478"/>
            <a:ext cx="1312829" cy="10128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DQN</a:t>
            </a:r>
          </a:p>
        </p:txBody>
      </p:sp>
      <p:sp>
        <p:nvSpPr>
          <p:cNvPr id="442" name="Round Same-side Corner of Rectangle 441">
            <a:extLst>
              <a:ext uri="{FF2B5EF4-FFF2-40B4-BE49-F238E27FC236}">
                <a16:creationId xmlns:a16="http://schemas.microsoft.com/office/drawing/2014/main" id="{B6D92E1B-24A6-D98D-41C3-6C23F2C5531B}"/>
              </a:ext>
            </a:extLst>
          </p:cNvPr>
          <p:cNvSpPr/>
          <p:nvPr/>
        </p:nvSpPr>
        <p:spPr>
          <a:xfrm>
            <a:off x="5278699" y="4072264"/>
            <a:ext cx="854761" cy="95595"/>
          </a:xfrm>
          <a:prstGeom prst="round2Same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43" name="Round Same-side Corner of Rectangle 442">
            <a:extLst>
              <a:ext uri="{FF2B5EF4-FFF2-40B4-BE49-F238E27FC236}">
                <a16:creationId xmlns:a16="http://schemas.microsoft.com/office/drawing/2014/main" id="{D68CD300-613D-65FD-069D-CA127D38DF6A}"/>
              </a:ext>
            </a:extLst>
          </p:cNvPr>
          <p:cNvSpPr/>
          <p:nvPr/>
        </p:nvSpPr>
        <p:spPr>
          <a:xfrm>
            <a:off x="5278699" y="4839817"/>
            <a:ext cx="854761" cy="95595"/>
          </a:xfrm>
          <a:prstGeom prst="round2Same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45" name="Round Same-side Corner of Rectangle 444">
            <a:extLst>
              <a:ext uri="{FF2B5EF4-FFF2-40B4-BE49-F238E27FC236}">
                <a16:creationId xmlns:a16="http://schemas.microsoft.com/office/drawing/2014/main" id="{F01ED50E-D370-5AF8-CC03-B917A260C32C}"/>
              </a:ext>
            </a:extLst>
          </p:cNvPr>
          <p:cNvSpPr/>
          <p:nvPr/>
        </p:nvSpPr>
        <p:spPr>
          <a:xfrm>
            <a:off x="5278699" y="5053912"/>
            <a:ext cx="854761" cy="95595"/>
          </a:xfrm>
          <a:prstGeom prst="round2Same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46" name="Round Same-side Corner of Rectangle 445">
            <a:extLst>
              <a:ext uri="{FF2B5EF4-FFF2-40B4-BE49-F238E27FC236}">
                <a16:creationId xmlns:a16="http://schemas.microsoft.com/office/drawing/2014/main" id="{3A23900D-54CC-7DB4-EC18-057D15904F83}"/>
              </a:ext>
            </a:extLst>
          </p:cNvPr>
          <p:cNvSpPr/>
          <p:nvPr/>
        </p:nvSpPr>
        <p:spPr>
          <a:xfrm>
            <a:off x="5278699" y="4900404"/>
            <a:ext cx="854761" cy="95595"/>
          </a:xfrm>
          <a:prstGeom prst="round2Same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448" name="Elbow Connector 447">
            <a:extLst>
              <a:ext uri="{FF2B5EF4-FFF2-40B4-BE49-F238E27FC236}">
                <a16:creationId xmlns:a16="http://schemas.microsoft.com/office/drawing/2014/main" id="{EBD9DA39-AB99-5855-E997-F46030152C95}"/>
              </a:ext>
            </a:extLst>
          </p:cNvPr>
          <p:cNvCxnSpPr>
            <a:cxnSpLocks/>
            <a:stCxn id="435" idx="1"/>
            <a:endCxn id="442" idx="2"/>
          </p:cNvCxnSpPr>
          <p:nvPr/>
        </p:nvCxnSpPr>
        <p:spPr>
          <a:xfrm rot="10800000">
            <a:off x="5278699" y="4120062"/>
            <a:ext cx="699438" cy="1510190"/>
          </a:xfrm>
          <a:prstGeom prst="bentConnector3">
            <a:avLst>
              <a:gd name="adj1" fmla="val 14575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Elbow Connector 449">
            <a:extLst>
              <a:ext uri="{FF2B5EF4-FFF2-40B4-BE49-F238E27FC236}">
                <a16:creationId xmlns:a16="http://schemas.microsoft.com/office/drawing/2014/main" id="{0A4DAA7C-EA63-77CF-024E-9EBCCAD5FA3F}"/>
              </a:ext>
            </a:extLst>
          </p:cNvPr>
          <p:cNvCxnSpPr>
            <a:cxnSpLocks/>
            <a:stCxn id="435" idx="1"/>
            <a:endCxn id="437" idx="2"/>
          </p:cNvCxnSpPr>
          <p:nvPr/>
        </p:nvCxnSpPr>
        <p:spPr>
          <a:xfrm rot="10800000">
            <a:off x="5292803" y="2457278"/>
            <a:ext cx="685335" cy="3172975"/>
          </a:xfrm>
          <a:prstGeom prst="bentConnector3">
            <a:avLst>
              <a:gd name="adj1" fmla="val 14983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Rounded Rectangle 450">
            <a:extLst>
              <a:ext uri="{FF2B5EF4-FFF2-40B4-BE49-F238E27FC236}">
                <a16:creationId xmlns:a16="http://schemas.microsoft.com/office/drawing/2014/main" id="{1BD18270-262B-7F81-A542-82ACB36AF7C1}"/>
              </a:ext>
            </a:extLst>
          </p:cNvPr>
          <p:cNvSpPr/>
          <p:nvPr/>
        </p:nvSpPr>
        <p:spPr>
          <a:xfrm>
            <a:off x="7311357" y="5160076"/>
            <a:ext cx="685336" cy="113959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452" name="Elbow Connector 451">
            <a:extLst>
              <a:ext uri="{FF2B5EF4-FFF2-40B4-BE49-F238E27FC236}">
                <a16:creationId xmlns:a16="http://schemas.microsoft.com/office/drawing/2014/main" id="{DEE023CE-8060-67B5-ABE4-DC2D46ABD17D}"/>
              </a:ext>
            </a:extLst>
          </p:cNvPr>
          <p:cNvCxnSpPr>
            <a:cxnSpLocks/>
            <a:stCxn id="451" idx="1"/>
            <a:endCxn id="471" idx="1"/>
          </p:cNvCxnSpPr>
          <p:nvPr/>
        </p:nvCxnSpPr>
        <p:spPr>
          <a:xfrm rot="10800000">
            <a:off x="5288475" y="2828508"/>
            <a:ext cx="2022883" cy="2388549"/>
          </a:xfrm>
          <a:prstGeom prst="bentConnector3">
            <a:avLst>
              <a:gd name="adj1" fmla="val 10944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Elbow Connector 453">
            <a:extLst>
              <a:ext uri="{FF2B5EF4-FFF2-40B4-BE49-F238E27FC236}">
                <a16:creationId xmlns:a16="http://schemas.microsoft.com/office/drawing/2014/main" id="{B7EF9409-B3BE-A0A1-CB68-CC377BF6D159}"/>
              </a:ext>
            </a:extLst>
          </p:cNvPr>
          <p:cNvCxnSpPr>
            <a:cxnSpLocks/>
            <a:stCxn id="451" idx="1"/>
            <a:endCxn id="441" idx="1"/>
          </p:cNvCxnSpPr>
          <p:nvPr/>
        </p:nvCxnSpPr>
        <p:spPr>
          <a:xfrm rot="10800000">
            <a:off x="5278699" y="4496922"/>
            <a:ext cx="2032658" cy="720135"/>
          </a:xfrm>
          <a:prstGeom prst="bentConnector3">
            <a:avLst>
              <a:gd name="adj1" fmla="val 108600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Elbow Connector 457">
            <a:extLst>
              <a:ext uri="{FF2B5EF4-FFF2-40B4-BE49-F238E27FC236}">
                <a16:creationId xmlns:a16="http://schemas.microsoft.com/office/drawing/2014/main" id="{81C102AA-5355-ED8B-78FD-6D86822246D2}"/>
              </a:ext>
            </a:extLst>
          </p:cNvPr>
          <p:cNvCxnSpPr>
            <a:cxnSpLocks/>
            <a:stCxn id="428" idx="2"/>
            <a:endCxn id="429" idx="3"/>
          </p:cNvCxnSpPr>
          <p:nvPr/>
        </p:nvCxnSpPr>
        <p:spPr>
          <a:xfrm rot="5400000">
            <a:off x="7622585" y="5431890"/>
            <a:ext cx="515008" cy="246702"/>
          </a:xfrm>
          <a:prstGeom prst="bent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9" name="TextBox 458">
                <a:extLst>
                  <a:ext uri="{FF2B5EF4-FFF2-40B4-BE49-F238E27FC236}">
                    <a16:creationId xmlns:a16="http://schemas.microsoft.com/office/drawing/2014/main" id="{0B3DD5D2-6166-E140-75AD-E04678AC7DCF}"/>
                  </a:ext>
                </a:extLst>
              </p:cNvPr>
              <p:cNvSpPr txBox="1"/>
              <p:nvPr/>
            </p:nvSpPr>
            <p:spPr>
              <a:xfrm>
                <a:off x="6883724" y="5191181"/>
                <a:ext cx="133248" cy="1586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459" name="TextBox 458">
                <a:extLst>
                  <a:ext uri="{FF2B5EF4-FFF2-40B4-BE49-F238E27FC236}">
                    <a16:creationId xmlns:a16="http://schemas.microsoft.com/office/drawing/2014/main" id="{0B3DD5D2-6166-E140-75AD-E04678AC7D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724" y="5191181"/>
                <a:ext cx="133248" cy="158643"/>
              </a:xfrm>
              <a:prstGeom prst="rect">
                <a:avLst/>
              </a:prstGeom>
              <a:blipFill>
                <a:blip r:embed="rId4"/>
                <a:stretch>
                  <a:fillRect l="-16667" r="-1666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0" name="TextBox 459">
                <a:extLst>
                  <a:ext uri="{FF2B5EF4-FFF2-40B4-BE49-F238E27FC236}">
                    <a16:creationId xmlns:a16="http://schemas.microsoft.com/office/drawing/2014/main" id="{36866E08-A8B4-DFFD-C6AC-0F35AB8045AF}"/>
                  </a:ext>
                </a:extLst>
              </p:cNvPr>
              <p:cNvSpPr txBox="1"/>
              <p:nvPr/>
            </p:nvSpPr>
            <p:spPr>
              <a:xfrm>
                <a:off x="8046790" y="5434811"/>
                <a:ext cx="168113" cy="2019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60" name="TextBox 459">
                <a:extLst>
                  <a:ext uri="{FF2B5EF4-FFF2-40B4-BE49-F238E27FC236}">
                    <a16:creationId xmlns:a16="http://schemas.microsoft.com/office/drawing/2014/main" id="{36866E08-A8B4-DFFD-C6AC-0F35AB804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6790" y="5434811"/>
                <a:ext cx="168113" cy="201909"/>
              </a:xfrm>
              <a:prstGeom prst="rect">
                <a:avLst/>
              </a:prstGeom>
              <a:blipFill>
                <a:blip r:embed="rId5"/>
                <a:stretch>
                  <a:fillRect l="-20000" r="-6667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1" name="TextBox 460">
            <a:extLst>
              <a:ext uri="{FF2B5EF4-FFF2-40B4-BE49-F238E27FC236}">
                <a16:creationId xmlns:a16="http://schemas.microsoft.com/office/drawing/2014/main" id="{5AD8E458-A77D-DF87-BA8A-FA0EEC775D9B}"/>
              </a:ext>
            </a:extLst>
          </p:cNvPr>
          <p:cNvSpPr txBox="1"/>
          <p:nvPr/>
        </p:nvSpPr>
        <p:spPr>
          <a:xfrm>
            <a:off x="5099044" y="5445818"/>
            <a:ext cx="250590" cy="1586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/>
              <a:t>State</a:t>
            </a:r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D04E647F-0BDF-C77A-8377-CDCAA6D45009}"/>
              </a:ext>
            </a:extLst>
          </p:cNvPr>
          <p:cNvSpPr txBox="1"/>
          <p:nvPr/>
        </p:nvSpPr>
        <p:spPr>
          <a:xfrm>
            <a:off x="4980200" y="5634207"/>
            <a:ext cx="478027" cy="1586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Reward N</a:t>
            </a: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2B43A8D3-4D29-49C8-44F5-45161D6384C6}"/>
              </a:ext>
            </a:extLst>
          </p:cNvPr>
          <p:cNvSpPr txBox="1"/>
          <p:nvPr/>
        </p:nvSpPr>
        <p:spPr>
          <a:xfrm>
            <a:off x="4983422" y="5824225"/>
            <a:ext cx="461684" cy="1586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Reward 1</a:t>
            </a:r>
          </a:p>
        </p:txBody>
      </p:sp>
      <p:sp>
        <p:nvSpPr>
          <p:cNvPr id="471" name="Rectangle 470">
            <a:extLst>
              <a:ext uri="{FF2B5EF4-FFF2-40B4-BE49-F238E27FC236}">
                <a16:creationId xmlns:a16="http://schemas.microsoft.com/office/drawing/2014/main" id="{29DCF185-5975-DE51-6F57-BD170670DACC}"/>
              </a:ext>
            </a:extLst>
          </p:cNvPr>
          <p:cNvSpPr/>
          <p:nvPr/>
        </p:nvSpPr>
        <p:spPr>
          <a:xfrm>
            <a:off x="5288474" y="2327997"/>
            <a:ext cx="1301644" cy="10010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DQN</a:t>
            </a:r>
          </a:p>
        </p:txBody>
      </p:sp>
      <p:sp>
        <p:nvSpPr>
          <p:cNvPr id="472" name="Round Same-side Corner of Rectangle 471">
            <a:extLst>
              <a:ext uri="{FF2B5EF4-FFF2-40B4-BE49-F238E27FC236}">
                <a16:creationId xmlns:a16="http://schemas.microsoft.com/office/drawing/2014/main" id="{D2DB8357-9BCB-0BC7-57F6-F280ED3CA0DA}"/>
              </a:ext>
            </a:extLst>
          </p:cNvPr>
          <p:cNvSpPr/>
          <p:nvPr/>
        </p:nvSpPr>
        <p:spPr>
          <a:xfrm>
            <a:off x="5288473" y="2409784"/>
            <a:ext cx="854761" cy="95595"/>
          </a:xfrm>
          <a:prstGeom prst="round2Same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73" name="Round Same-side Corner of Rectangle 472">
            <a:extLst>
              <a:ext uri="{FF2B5EF4-FFF2-40B4-BE49-F238E27FC236}">
                <a16:creationId xmlns:a16="http://schemas.microsoft.com/office/drawing/2014/main" id="{A71EBE3C-E401-BE33-5722-2F6EA9CAD680}"/>
              </a:ext>
            </a:extLst>
          </p:cNvPr>
          <p:cNvSpPr/>
          <p:nvPr/>
        </p:nvSpPr>
        <p:spPr>
          <a:xfrm>
            <a:off x="5288473" y="3226882"/>
            <a:ext cx="854761" cy="95595"/>
          </a:xfrm>
          <a:prstGeom prst="round2Same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75" name="Round Same-side Corner of Rectangle 474">
            <a:extLst>
              <a:ext uri="{FF2B5EF4-FFF2-40B4-BE49-F238E27FC236}">
                <a16:creationId xmlns:a16="http://schemas.microsoft.com/office/drawing/2014/main" id="{060EB8D2-4087-35ED-C45F-1147BA81D73D}"/>
              </a:ext>
            </a:extLst>
          </p:cNvPr>
          <p:cNvSpPr/>
          <p:nvPr/>
        </p:nvSpPr>
        <p:spPr>
          <a:xfrm>
            <a:off x="5288473" y="2963513"/>
            <a:ext cx="854761" cy="95595"/>
          </a:xfrm>
          <a:prstGeom prst="round2Same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76" name="Round Same-side Corner of Rectangle 475">
            <a:extLst>
              <a:ext uri="{FF2B5EF4-FFF2-40B4-BE49-F238E27FC236}">
                <a16:creationId xmlns:a16="http://schemas.microsoft.com/office/drawing/2014/main" id="{BFED088E-CBC0-F599-8B10-DD561AB35044}"/>
              </a:ext>
            </a:extLst>
          </p:cNvPr>
          <p:cNvSpPr/>
          <p:nvPr/>
        </p:nvSpPr>
        <p:spPr>
          <a:xfrm>
            <a:off x="5288473" y="3237924"/>
            <a:ext cx="854761" cy="95595"/>
          </a:xfrm>
          <a:prstGeom prst="round2Same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479" name="Straight Arrow Connector 478">
            <a:extLst>
              <a:ext uri="{FF2B5EF4-FFF2-40B4-BE49-F238E27FC236}">
                <a16:creationId xmlns:a16="http://schemas.microsoft.com/office/drawing/2014/main" id="{2778A904-E494-4E34-62E0-50F25043B24A}"/>
              </a:ext>
            </a:extLst>
          </p:cNvPr>
          <p:cNvCxnSpPr>
            <a:cxnSpLocks/>
          </p:cNvCxnSpPr>
          <p:nvPr/>
        </p:nvCxnSpPr>
        <p:spPr>
          <a:xfrm>
            <a:off x="6594023" y="2496030"/>
            <a:ext cx="700317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0" name="TextBox 479">
                <a:extLst>
                  <a:ext uri="{FF2B5EF4-FFF2-40B4-BE49-F238E27FC236}">
                    <a16:creationId xmlns:a16="http://schemas.microsoft.com/office/drawing/2014/main" id="{1F9E4E34-8A09-5392-2EE3-847E7E1F5273}"/>
                  </a:ext>
                </a:extLst>
              </p:cNvPr>
              <p:cNvSpPr txBox="1"/>
              <p:nvPr/>
            </p:nvSpPr>
            <p:spPr>
              <a:xfrm>
                <a:off x="6735680" y="2300860"/>
                <a:ext cx="456345" cy="1514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480" name="TextBox 479">
                <a:extLst>
                  <a:ext uri="{FF2B5EF4-FFF2-40B4-BE49-F238E27FC236}">
                    <a16:creationId xmlns:a16="http://schemas.microsoft.com/office/drawing/2014/main" id="{1F9E4E34-8A09-5392-2EE3-847E7E1F5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680" y="2300860"/>
                <a:ext cx="456345" cy="151432"/>
              </a:xfrm>
              <a:prstGeom prst="rect">
                <a:avLst/>
              </a:prstGeom>
              <a:blipFill>
                <a:blip r:embed="rId6"/>
                <a:stretch>
                  <a:fillRect l="-13514" r="-21622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1" name="Straight Arrow Connector 480">
            <a:extLst>
              <a:ext uri="{FF2B5EF4-FFF2-40B4-BE49-F238E27FC236}">
                <a16:creationId xmlns:a16="http://schemas.microsoft.com/office/drawing/2014/main" id="{838CC601-DF73-3823-0E8E-27DA4158C749}"/>
              </a:ext>
            </a:extLst>
          </p:cNvPr>
          <p:cNvCxnSpPr>
            <a:cxnSpLocks/>
          </p:cNvCxnSpPr>
          <p:nvPr/>
        </p:nvCxnSpPr>
        <p:spPr>
          <a:xfrm>
            <a:off x="6599621" y="2756833"/>
            <a:ext cx="700317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2" name="TextBox 481">
                <a:extLst>
                  <a:ext uri="{FF2B5EF4-FFF2-40B4-BE49-F238E27FC236}">
                    <a16:creationId xmlns:a16="http://schemas.microsoft.com/office/drawing/2014/main" id="{31B96D95-8C35-7194-1ACF-549EA70D5957}"/>
                  </a:ext>
                </a:extLst>
              </p:cNvPr>
              <p:cNvSpPr txBox="1"/>
              <p:nvPr/>
            </p:nvSpPr>
            <p:spPr>
              <a:xfrm>
                <a:off x="6732346" y="2569313"/>
                <a:ext cx="459014" cy="1514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482" name="TextBox 481">
                <a:extLst>
                  <a:ext uri="{FF2B5EF4-FFF2-40B4-BE49-F238E27FC236}">
                    <a16:creationId xmlns:a16="http://schemas.microsoft.com/office/drawing/2014/main" id="{31B96D95-8C35-7194-1ACF-549EA70D5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346" y="2569313"/>
                <a:ext cx="459014" cy="151432"/>
              </a:xfrm>
              <a:prstGeom prst="rect">
                <a:avLst/>
              </a:prstGeom>
              <a:blipFill>
                <a:blip r:embed="rId7"/>
                <a:stretch>
                  <a:fillRect l="-10526" r="-21053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3" name="Straight Arrow Connector 482">
            <a:extLst>
              <a:ext uri="{FF2B5EF4-FFF2-40B4-BE49-F238E27FC236}">
                <a16:creationId xmlns:a16="http://schemas.microsoft.com/office/drawing/2014/main" id="{1ADC5167-8912-E590-6DC1-657B2C5650BE}"/>
              </a:ext>
            </a:extLst>
          </p:cNvPr>
          <p:cNvCxnSpPr>
            <a:cxnSpLocks/>
          </p:cNvCxnSpPr>
          <p:nvPr/>
        </p:nvCxnSpPr>
        <p:spPr>
          <a:xfrm flipV="1">
            <a:off x="6597660" y="3187319"/>
            <a:ext cx="700317" cy="364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4" name="TextBox 483">
                <a:extLst>
                  <a:ext uri="{FF2B5EF4-FFF2-40B4-BE49-F238E27FC236}">
                    <a16:creationId xmlns:a16="http://schemas.microsoft.com/office/drawing/2014/main" id="{C04B8290-6649-D5D0-3620-9E627F268FCE}"/>
                  </a:ext>
                </a:extLst>
              </p:cNvPr>
              <p:cNvSpPr txBox="1"/>
              <p:nvPr/>
            </p:nvSpPr>
            <p:spPr>
              <a:xfrm>
                <a:off x="6737643" y="2995790"/>
                <a:ext cx="475956" cy="1514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484" name="TextBox 483">
                <a:extLst>
                  <a:ext uri="{FF2B5EF4-FFF2-40B4-BE49-F238E27FC236}">
                    <a16:creationId xmlns:a16="http://schemas.microsoft.com/office/drawing/2014/main" id="{C04B8290-6649-D5D0-3620-9E627F268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643" y="2995790"/>
                <a:ext cx="475956" cy="151432"/>
              </a:xfrm>
              <a:prstGeom prst="rect">
                <a:avLst/>
              </a:prstGeom>
              <a:blipFill>
                <a:blip r:embed="rId8"/>
                <a:stretch>
                  <a:fillRect l="-13158" r="-23684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5" name="TextBox 484">
                <a:extLst>
                  <a:ext uri="{FF2B5EF4-FFF2-40B4-BE49-F238E27FC236}">
                    <a16:creationId xmlns:a16="http://schemas.microsoft.com/office/drawing/2014/main" id="{C1BF91D7-508D-6E5C-52D3-E5461935D37B}"/>
                  </a:ext>
                </a:extLst>
              </p:cNvPr>
              <p:cNvSpPr txBox="1"/>
              <p:nvPr/>
            </p:nvSpPr>
            <p:spPr>
              <a:xfrm rot="5400000">
                <a:off x="6934197" y="2830488"/>
                <a:ext cx="141216" cy="1568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85" name="TextBox 484">
                <a:extLst>
                  <a:ext uri="{FF2B5EF4-FFF2-40B4-BE49-F238E27FC236}">
                    <a16:creationId xmlns:a16="http://schemas.microsoft.com/office/drawing/2014/main" id="{C1BF91D7-508D-6E5C-52D3-E5461935D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934197" y="2830488"/>
                <a:ext cx="141216" cy="1568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6" name="Group 485">
            <a:extLst>
              <a:ext uri="{FF2B5EF4-FFF2-40B4-BE49-F238E27FC236}">
                <a16:creationId xmlns:a16="http://schemas.microsoft.com/office/drawing/2014/main" id="{863087B3-B017-B176-31F0-7D3EEDEA2423}"/>
              </a:ext>
            </a:extLst>
          </p:cNvPr>
          <p:cNvGrpSpPr/>
          <p:nvPr/>
        </p:nvGrpSpPr>
        <p:grpSpPr>
          <a:xfrm>
            <a:off x="7385645" y="2593218"/>
            <a:ext cx="1226250" cy="1958053"/>
            <a:chOff x="5290768" y="2470841"/>
            <a:chExt cx="1701971" cy="208931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9" name="TextBox 488">
                  <a:extLst>
                    <a:ext uri="{FF2B5EF4-FFF2-40B4-BE49-F238E27FC236}">
                      <a16:creationId xmlns:a16="http://schemas.microsoft.com/office/drawing/2014/main" id="{587EFA46-ED3A-33C1-242C-7CA816D0A849}"/>
                    </a:ext>
                  </a:extLst>
                </p:cNvPr>
                <p:cNvSpPr txBox="1"/>
                <p:nvPr/>
              </p:nvSpPr>
              <p:spPr>
                <a:xfrm>
                  <a:off x="5831471" y="2533367"/>
                  <a:ext cx="1001724" cy="4707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105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05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oMath>
                    </m:oMathPara>
                  </a14:m>
                  <a:endParaRPr lang="en-US" sz="1050" dirty="0"/>
                </a:p>
              </p:txBody>
            </p:sp>
          </mc:Choice>
          <mc:Fallback>
            <p:sp>
              <p:nvSpPr>
                <p:cNvPr id="489" name="TextBox 488">
                  <a:extLst>
                    <a:ext uri="{FF2B5EF4-FFF2-40B4-BE49-F238E27FC236}">
                      <a16:creationId xmlns:a16="http://schemas.microsoft.com/office/drawing/2014/main" id="{587EFA46-ED3A-33C1-242C-7CA816D0A8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1471" y="2533367"/>
                  <a:ext cx="1001724" cy="470718"/>
                </a:xfrm>
                <a:prstGeom prst="rect">
                  <a:avLst/>
                </a:prstGeom>
                <a:blipFill>
                  <a:blip r:embed="rId10"/>
                  <a:stretch>
                    <a:fillRect l="-70690" t="-125000" b="-18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0" name="Left Bracket 489">
              <a:extLst>
                <a:ext uri="{FF2B5EF4-FFF2-40B4-BE49-F238E27FC236}">
                  <a16:creationId xmlns:a16="http://schemas.microsoft.com/office/drawing/2014/main" id="{2F92BE2A-5C2A-8F99-6B75-CDA3DDD48AB8}"/>
                </a:ext>
              </a:extLst>
            </p:cNvPr>
            <p:cNvSpPr/>
            <p:nvPr/>
          </p:nvSpPr>
          <p:spPr>
            <a:xfrm>
              <a:off x="5685844" y="2470843"/>
              <a:ext cx="164750" cy="2089308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91" name="Left Bracket 490">
              <a:extLst>
                <a:ext uri="{FF2B5EF4-FFF2-40B4-BE49-F238E27FC236}">
                  <a16:creationId xmlns:a16="http://schemas.microsoft.com/office/drawing/2014/main" id="{9AFE5ED6-E958-1D24-A242-EF10681832DF}"/>
                </a:ext>
              </a:extLst>
            </p:cNvPr>
            <p:cNvSpPr/>
            <p:nvPr/>
          </p:nvSpPr>
          <p:spPr>
            <a:xfrm rot="10800000">
              <a:off x="6827990" y="2470841"/>
              <a:ext cx="164749" cy="2089308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2" name="TextBox 491">
                  <a:extLst>
                    <a:ext uri="{FF2B5EF4-FFF2-40B4-BE49-F238E27FC236}">
                      <a16:creationId xmlns:a16="http://schemas.microsoft.com/office/drawing/2014/main" id="{D968D665-8D5F-7686-E5A5-9FC10006E6FE}"/>
                    </a:ext>
                  </a:extLst>
                </p:cNvPr>
                <p:cNvSpPr txBox="1"/>
                <p:nvPr/>
              </p:nvSpPr>
              <p:spPr>
                <a:xfrm>
                  <a:off x="5831469" y="3136386"/>
                  <a:ext cx="1046665" cy="4707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105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sz="105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oMath>
                    </m:oMathPara>
                  </a14:m>
                  <a:endParaRPr lang="en-US" sz="1050" dirty="0"/>
                </a:p>
              </p:txBody>
            </p:sp>
          </mc:Choice>
          <mc:Fallback>
            <p:sp>
              <p:nvSpPr>
                <p:cNvPr id="492" name="TextBox 491">
                  <a:extLst>
                    <a:ext uri="{FF2B5EF4-FFF2-40B4-BE49-F238E27FC236}">
                      <a16:creationId xmlns:a16="http://schemas.microsoft.com/office/drawing/2014/main" id="{D968D665-8D5F-7686-E5A5-9FC10006E6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1469" y="3136386"/>
                  <a:ext cx="1046665" cy="470718"/>
                </a:xfrm>
                <a:prstGeom prst="rect">
                  <a:avLst/>
                </a:prstGeom>
                <a:blipFill>
                  <a:blip r:embed="rId11"/>
                  <a:stretch>
                    <a:fillRect l="-68333" t="-131429" r="-6667" b="-19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3" name="TextBox 492">
                  <a:extLst>
                    <a:ext uri="{FF2B5EF4-FFF2-40B4-BE49-F238E27FC236}">
                      <a16:creationId xmlns:a16="http://schemas.microsoft.com/office/drawing/2014/main" id="{593D79BD-D468-7D31-CF5C-DCBFDF425310}"/>
                    </a:ext>
                  </a:extLst>
                </p:cNvPr>
                <p:cNvSpPr txBox="1"/>
                <p:nvPr/>
              </p:nvSpPr>
              <p:spPr>
                <a:xfrm>
                  <a:off x="5817314" y="3968078"/>
                  <a:ext cx="1074344" cy="4707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105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sz="105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oMath>
                    </m:oMathPara>
                  </a14:m>
                  <a:endParaRPr lang="en-US" sz="1050" dirty="0"/>
                </a:p>
              </p:txBody>
            </p:sp>
          </mc:Choice>
          <mc:Fallback>
            <p:sp>
              <p:nvSpPr>
                <p:cNvPr id="493" name="TextBox 492">
                  <a:extLst>
                    <a:ext uri="{FF2B5EF4-FFF2-40B4-BE49-F238E27FC236}">
                      <a16:creationId xmlns:a16="http://schemas.microsoft.com/office/drawing/2014/main" id="{593D79BD-D468-7D31-CF5C-DCBFDF4253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17314" y="3968078"/>
                  <a:ext cx="1074344" cy="470718"/>
                </a:xfrm>
                <a:prstGeom prst="rect">
                  <a:avLst/>
                </a:prstGeom>
                <a:blipFill>
                  <a:blip r:embed="rId12"/>
                  <a:stretch>
                    <a:fillRect l="-66129" t="-125000" r="-6452" b="-18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4" name="TextBox 493">
                  <a:extLst>
                    <a:ext uri="{FF2B5EF4-FFF2-40B4-BE49-F238E27FC236}">
                      <a16:creationId xmlns:a16="http://schemas.microsoft.com/office/drawing/2014/main" id="{4258FF17-52D9-B116-632D-1E9B9C86F2B7}"/>
                    </a:ext>
                  </a:extLst>
                </p:cNvPr>
                <p:cNvSpPr txBox="1"/>
                <p:nvPr/>
              </p:nvSpPr>
              <p:spPr>
                <a:xfrm rot="5400000">
                  <a:off x="6323714" y="3557684"/>
                  <a:ext cx="319856" cy="5126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94" name="TextBox 493">
                  <a:extLst>
                    <a:ext uri="{FF2B5EF4-FFF2-40B4-BE49-F238E27FC236}">
                      <a16:creationId xmlns:a16="http://schemas.microsoft.com/office/drawing/2014/main" id="{4258FF17-52D9-B116-632D-1E9B9C86F2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6323714" y="3557684"/>
                  <a:ext cx="319856" cy="51260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5" name="TextBox 494">
                  <a:extLst>
                    <a:ext uri="{FF2B5EF4-FFF2-40B4-BE49-F238E27FC236}">
                      <a16:creationId xmlns:a16="http://schemas.microsoft.com/office/drawing/2014/main" id="{BF1706A9-AB2D-B0D1-A27E-C427EAFF03D4}"/>
                    </a:ext>
                  </a:extLst>
                </p:cNvPr>
                <p:cNvSpPr txBox="1"/>
                <p:nvPr/>
              </p:nvSpPr>
              <p:spPr>
                <a:xfrm>
                  <a:off x="5290768" y="3376995"/>
                  <a:ext cx="372176" cy="1806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495" name="TextBox 494">
                  <a:extLst>
                    <a:ext uri="{FF2B5EF4-FFF2-40B4-BE49-F238E27FC236}">
                      <a16:creationId xmlns:a16="http://schemas.microsoft.com/office/drawing/2014/main" id="{BF1706A9-AB2D-B0D1-A27E-C427EAFF03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0768" y="3376995"/>
                  <a:ext cx="372176" cy="180624"/>
                </a:xfrm>
                <a:prstGeom prst="rect">
                  <a:avLst/>
                </a:prstGeom>
                <a:blipFill>
                  <a:blip r:embed="rId14"/>
                  <a:stretch>
                    <a:fillRect l="-13636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87" name="TextBox 486">
                <a:extLst>
                  <a:ext uri="{FF2B5EF4-FFF2-40B4-BE49-F238E27FC236}">
                    <a16:creationId xmlns:a16="http://schemas.microsoft.com/office/drawing/2014/main" id="{937659DF-C153-3016-5FC9-9B4999CD39D7}"/>
                  </a:ext>
                </a:extLst>
              </p:cNvPr>
              <p:cNvSpPr txBox="1"/>
              <p:nvPr/>
            </p:nvSpPr>
            <p:spPr>
              <a:xfrm>
                <a:off x="7350830" y="5024817"/>
                <a:ext cx="129901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𝒂𝒓𝒈𝒎𝒂</m:t>
                      </m:r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487" name="TextBox 486">
                <a:extLst>
                  <a:ext uri="{FF2B5EF4-FFF2-40B4-BE49-F238E27FC236}">
                    <a16:creationId xmlns:a16="http://schemas.microsoft.com/office/drawing/2014/main" id="{937659DF-C153-3016-5FC9-9B4999CD3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0830" y="5024817"/>
                <a:ext cx="1299010" cy="184666"/>
              </a:xfrm>
              <a:prstGeom prst="rect">
                <a:avLst/>
              </a:prstGeom>
              <a:blipFill>
                <a:blip r:embed="rId15"/>
                <a:stretch>
                  <a:fillRect l="-962" r="-2885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8" name="Rounded Rectangle 487">
            <a:extLst>
              <a:ext uri="{FF2B5EF4-FFF2-40B4-BE49-F238E27FC236}">
                <a16:creationId xmlns:a16="http://schemas.microsoft.com/office/drawing/2014/main" id="{433AD51D-CC7B-5A3C-97D1-BB2FE6D1A8B9}"/>
              </a:ext>
            </a:extLst>
          </p:cNvPr>
          <p:cNvSpPr/>
          <p:nvPr/>
        </p:nvSpPr>
        <p:spPr>
          <a:xfrm>
            <a:off x="7594039" y="4908251"/>
            <a:ext cx="658816" cy="115354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B963DE80-0C25-3F21-896A-57CBAE8624FB}"/>
              </a:ext>
            </a:extLst>
          </p:cNvPr>
          <p:cNvCxnSpPr/>
          <p:nvPr/>
        </p:nvCxnSpPr>
        <p:spPr>
          <a:xfrm>
            <a:off x="4563374" y="1440612"/>
            <a:ext cx="0" cy="5049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Arrow Connector 500">
            <a:extLst>
              <a:ext uri="{FF2B5EF4-FFF2-40B4-BE49-F238E27FC236}">
                <a16:creationId xmlns:a16="http://schemas.microsoft.com/office/drawing/2014/main" id="{4BB4014C-908E-3DA6-D803-286217DF769D}"/>
              </a:ext>
            </a:extLst>
          </p:cNvPr>
          <p:cNvCxnSpPr>
            <a:cxnSpLocks/>
          </p:cNvCxnSpPr>
          <p:nvPr/>
        </p:nvCxnSpPr>
        <p:spPr>
          <a:xfrm>
            <a:off x="6590118" y="4162416"/>
            <a:ext cx="700317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2" name="TextBox 501">
                <a:extLst>
                  <a:ext uri="{FF2B5EF4-FFF2-40B4-BE49-F238E27FC236}">
                    <a16:creationId xmlns:a16="http://schemas.microsoft.com/office/drawing/2014/main" id="{75A449C7-B4FC-02DE-38AD-AA88B154DC9C}"/>
                  </a:ext>
                </a:extLst>
              </p:cNvPr>
              <p:cNvSpPr txBox="1"/>
              <p:nvPr/>
            </p:nvSpPr>
            <p:spPr>
              <a:xfrm>
                <a:off x="6731775" y="3967246"/>
                <a:ext cx="54995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502" name="TextBox 501">
                <a:extLst>
                  <a:ext uri="{FF2B5EF4-FFF2-40B4-BE49-F238E27FC236}">
                    <a16:creationId xmlns:a16="http://schemas.microsoft.com/office/drawing/2014/main" id="{75A449C7-B4FC-02DE-38AD-AA88B154D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1775" y="3967246"/>
                <a:ext cx="549958" cy="161583"/>
              </a:xfrm>
              <a:prstGeom prst="rect">
                <a:avLst/>
              </a:prstGeom>
              <a:blipFill>
                <a:blip r:embed="rId16"/>
                <a:stretch>
                  <a:fillRect l="-6667" r="-6667" b="-38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3" name="Straight Arrow Connector 502">
            <a:extLst>
              <a:ext uri="{FF2B5EF4-FFF2-40B4-BE49-F238E27FC236}">
                <a16:creationId xmlns:a16="http://schemas.microsoft.com/office/drawing/2014/main" id="{FB5B8016-2201-EA05-23A8-BB2B859A993C}"/>
              </a:ext>
            </a:extLst>
          </p:cNvPr>
          <p:cNvCxnSpPr>
            <a:cxnSpLocks/>
          </p:cNvCxnSpPr>
          <p:nvPr/>
        </p:nvCxnSpPr>
        <p:spPr>
          <a:xfrm>
            <a:off x="6595716" y="4423219"/>
            <a:ext cx="700317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4" name="TextBox 503">
                <a:extLst>
                  <a:ext uri="{FF2B5EF4-FFF2-40B4-BE49-F238E27FC236}">
                    <a16:creationId xmlns:a16="http://schemas.microsoft.com/office/drawing/2014/main" id="{133F4CF6-7C99-F9A6-BD64-CC6E2C0CDA4D}"/>
                  </a:ext>
                </a:extLst>
              </p:cNvPr>
              <p:cNvSpPr txBox="1"/>
              <p:nvPr/>
            </p:nvSpPr>
            <p:spPr>
              <a:xfrm>
                <a:off x="6728441" y="4235699"/>
                <a:ext cx="55310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504" name="TextBox 503">
                <a:extLst>
                  <a:ext uri="{FF2B5EF4-FFF2-40B4-BE49-F238E27FC236}">
                    <a16:creationId xmlns:a16="http://schemas.microsoft.com/office/drawing/2014/main" id="{133F4CF6-7C99-F9A6-BD64-CC6E2C0CD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8441" y="4235699"/>
                <a:ext cx="553100" cy="161583"/>
              </a:xfrm>
              <a:prstGeom prst="rect">
                <a:avLst/>
              </a:prstGeom>
              <a:blipFill>
                <a:blip r:embed="rId17"/>
                <a:stretch>
                  <a:fillRect l="-6667" r="-6667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5" name="Straight Arrow Connector 504">
            <a:extLst>
              <a:ext uri="{FF2B5EF4-FFF2-40B4-BE49-F238E27FC236}">
                <a16:creationId xmlns:a16="http://schemas.microsoft.com/office/drawing/2014/main" id="{BA9E3547-C7D0-2329-6D3B-282F635E2840}"/>
              </a:ext>
            </a:extLst>
          </p:cNvPr>
          <p:cNvCxnSpPr>
            <a:cxnSpLocks/>
          </p:cNvCxnSpPr>
          <p:nvPr/>
        </p:nvCxnSpPr>
        <p:spPr>
          <a:xfrm flipV="1">
            <a:off x="6593755" y="4853705"/>
            <a:ext cx="700317" cy="364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6" name="TextBox 505">
                <a:extLst>
                  <a:ext uri="{FF2B5EF4-FFF2-40B4-BE49-F238E27FC236}">
                    <a16:creationId xmlns:a16="http://schemas.microsoft.com/office/drawing/2014/main" id="{F2FE76B9-D370-0BFC-D22C-DE897E21EE62}"/>
                  </a:ext>
                </a:extLst>
              </p:cNvPr>
              <p:cNvSpPr txBox="1"/>
              <p:nvPr/>
            </p:nvSpPr>
            <p:spPr>
              <a:xfrm>
                <a:off x="6733738" y="4662176"/>
                <a:ext cx="57304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05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05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050" dirty="0"/>
              </a:p>
            </p:txBody>
          </p:sp>
        </mc:Choice>
        <mc:Fallback>
          <p:sp>
            <p:nvSpPr>
              <p:cNvPr id="506" name="TextBox 505">
                <a:extLst>
                  <a:ext uri="{FF2B5EF4-FFF2-40B4-BE49-F238E27FC236}">
                    <a16:creationId xmlns:a16="http://schemas.microsoft.com/office/drawing/2014/main" id="{F2FE76B9-D370-0BFC-D22C-DE897E21E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3738" y="4662176"/>
                <a:ext cx="573042" cy="161583"/>
              </a:xfrm>
              <a:prstGeom prst="rect">
                <a:avLst/>
              </a:prstGeom>
              <a:blipFill>
                <a:blip r:embed="rId18"/>
                <a:stretch>
                  <a:fillRect l="-6522" r="-6522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7" name="TextBox 506">
                <a:extLst>
                  <a:ext uri="{FF2B5EF4-FFF2-40B4-BE49-F238E27FC236}">
                    <a16:creationId xmlns:a16="http://schemas.microsoft.com/office/drawing/2014/main" id="{30BF7F8E-6903-2B1A-644B-C6868F7E7897}"/>
                  </a:ext>
                </a:extLst>
              </p:cNvPr>
              <p:cNvSpPr txBox="1"/>
              <p:nvPr/>
            </p:nvSpPr>
            <p:spPr>
              <a:xfrm rot="5400000">
                <a:off x="6930292" y="4496874"/>
                <a:ext cx="141216" cy="1568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507" name="TextBox 506">
                <a:extLst>
                  <a:ext uri="{FF2B5EF4-FFF2-40B4-BE49-F238E27FC236}">
                    <a16:creationId xmlns:a16="http://schemas.microsoft.com/office/drawing/2014/main" id="{30BF7F8E-6903-2B1A-644B-C6868F7E7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6930292" y="4496874"/>
                <a:ext cx="141216" cy="15689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F507E58-C0FD-8DD0-1478-B56C5F378302}"/>
              </a:ext>
            </a:extLst>
          </p:cNvPr>
          <p:cNvSpPr txBox="1"/>
          <p:nvPr/>
        </p:nvSpPr>
        <p:spPr>
          <a:xfrm>
            <a:off x="828674" y="2069176"/>
            <a:ext cx="324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Strengths: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Enables Collaborative action selection.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Post-Hoc weights can be applied during Selector summation.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Computationally less intensive.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F99C1E-64F2-C894-D914-A1C916CE605B}"/>
              </a:ext>
            </a:extLst>
          </p:cNvPr>
          <p:cNvSpPr txBox="1"/>
          <p:nvPr/>
        </p:nvSpPr>
        <p:spPr>
          <a:xfrm>
            <a:off x="828673" y="4377500"/>
            <a:ext cx="324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Drawbacks: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longer learns W-values to divide up the state space.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Moving away from DWN theory.</a:t>
            </a:r>
          </a:p>
        </p:txBody>
      </p:sp>
    </p:spTree>
    <p:extLst>
      <p:ext uri="{BB962C8B-B14F-4D97-AF65-F5344CB8AC3E}">
        <p14:creationId xmlns:p14="http://schemas.microsoft.com/office/powerpoint/2010/main" val="1260557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2A66A-1892-0F64-2618-02E9BB75A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63866-CE3D-256C-73F7-49951269E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3F3645-6F02-99E1-0522-602DD45B570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Novel Architecture Approaches (Scaled)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267DA5-551A-FE98-03A6-DE5158C8E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18</a:t>
            </a:fld>
            <a:endParaRPr lang="en-IE"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DC5E81BF-CA74-5F20-FC1D-F01C2BC3BAE6}"/>
              </a:ext>
            </a:extLst>
          </p:cNvPr>
          <p:cNvSpPr/>
          <p:nvPr/>
        </p:nvSpPr>
        <p:spPr>
          <a:xfrm>
            <a:off x="548071" y="1804936"/>
            <a:ext cx="3786145" cy="3629875"/>
          </a:xfrm>
          <a:prstGeom prst="rect">
            <a:avLst/>
          </a:prstGeom>
          <a:solidFill>
            <a:schemeClr val="bg1">
              <a:lumMod val="95000"/>
              <a:alpha val="61961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Democratic DWN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89328320-6A9F-EB29-2498-C6568DDF9857}"/>
                  </a:ext>
                </a:extLst>
              </p:cNvPr>
              <p:cNvSpPr/>
              <p:nvPr/>
            </p:nvSpPr>
            <p:spPr>
              <a:xfrm>
                <a:off x="697109" y="2067772"/>
                <a:ext cx="1780799" cy="1356932"/>
              </a:xfrm>
              <a:prstGeom prst="rect">
                <a:avLst/>
              </a:prstGeom>
              <a:solidFill>
                <a:srgbClr val="7030A0">
                  <a:alpha val="25098"/>
                </a:srgb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050" b="1" dirty="0">
                              <a:solidFill>
                                <a:schemeClr val="tx1"/>
                              </a:solidFill>
                            </a:rPr>
                            <m:t>Model</m:t>
                          </m:r>
                        </m:e>
                        <m:sub>
                          <m:r>
                            <a:rPr lang="en-US" sz="105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1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89328320-6A9F-EB29-2498-C6568DDF98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109" y="2067772"/>
                <a:ext cx="1780799" cy="13569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2D310066-93A4-6CE4-299C-0B4779AACEB1}"/>
              </a:ext>
            </a:extLst>
          </p:cNvPr>
          <p:cNvCxnSpPr>
            <a:cxnSpLocks/>
          </p:cNvCxnSpPr>
          <p:nvPr/>
        </p:nvCxnSpPr>
        <p:spPr>
          <a:xfrm>
            <a:off x="1542977" y="3478736"/>
            <a:ext cx="0" cy="257301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8AA9A67E-A862-9E39-B0EC-D1E46774A3E0}"/>
                  </a:ext>
                </a:extLst>
              </p:cNvPr>
              <p:cNvSpPr/>
              <p:nvPr/>
            </p:nvSpPr>
            <p:spPr>
              <a:xfrm>
                <a:off x="697110" y="3736037"/>
                <a:ext cx="1780623" cy="1356932"/>
              </a:xfrm>
              <a:prstGeom prst="rect">
                <a:avLst/>
              </a:prstGeom>
              <a:solidFill>
                <a:srgbClr val="7030A0">
                  <a:alpha val="25098"/>
                </a:srgb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050" b="1" dirty="0" smtClean="0">
                              <a:solidFill>
                                <a:schemeClr val="tx1"/>
                              </a:solidFill>
                            </a:rPr>
                            <m:t>Model</m:t>
                          </m:r>
                        </m:e>
                        <m:sub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8AA9A67E-A862-9E39-B0EC-D1E46774A3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110" y="3736037"/>
                <a:ext cx="1780623" cy="13569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Rectangle 152">
            <a:extLst>
              <a:ext uri="{FF2B5EF4-FFF2-40B4-BE49-F238E27FC236}">
                <a16:creationId xmlns:a16="http://schemas.microsoft.com/office/drawing/2014/main" id="{F771895E-DBB6-E90E-D428-5768D1B21D7F}"/>
              </a:ext>
            </a:extLst>
          </p:cNvPr>
          <p:cNvSpPr/>
          <p:nvPr/>
        </p:nvSpPr>
        <p:spPr>
          <a:xfrm>
            <a:off x="2830713" y="2089505"/>
            <a:ext cx="1390384" cy="3208232"/>
          </a:xfrm>
          <a:prstGeom prst="rect">
            <a:avLst/>
          </a:prstGeom>
          <a:solidFill>
            <a:srgbClr val="C00B00">
              <a:alpha val="29804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Selector</a:t>
            </a:r>
          </a:p>
        </p:txBody>
      </p:sp>
      <p:sp>
        <p:nvSpPr>
          <p:cNvPr id="154" name="Rounded Rectangle 153">
            <a:extLst>
              <a:ext uri="{FF2B5EF4-FFF2-40B4-BE49-F238E27FC236}">
                <a16:creationId xmlns:a16="http://schemas.microsoft.com/office/drawing/2014/main" id="{1E33F3F4-CE5F-4E16-791A-1F0313E3FF65}"/>
              </a:ext>
            </a:extLst>
          </p:cNvPr>
          <p:cNvSpPr/>
          <p:nvPr/>
        </p:nvSpPr>
        <p:spPr>
          <a:xfrm>
            <a:off x="1502029" y="5491789"/>
            <a:ext cx="1778598" cy="641912"/>
          </a:xfrm>
          <a:prstGeom prst="roundRect">
            <a:avLst/>
          </a:prstGeom>
          <a:solidFill>
            <a:srgbClr val="FFC632">
              <a:alpha val="85098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Environment</a:t>
            </a:r>
          </a:p>
        </p:txBody>
      </p:sp>
      <p:cxnSp>
        <p:nvCxnSpPr>
          <p:cNvPr id="155" name="Elbow Connector 154">
            <a:extLst>
              <a:ext uri="{FF2B5EF4-FFF2-40B4-BE49-F238E27FC236}">
                <a16:creationId xmlns:a16="http://schemas.microsoft.com/office/drawing/2014/main" id="{483B3B21-E1AB-34D7-9571-823947F96901}"/>
              </a:ext>
            </a:extLst>
          </p:cNvPr>
          <p:cNvCxnSpPr>
            <a:cxnSpLocks/>
            <a:stCxn id="161" idx="1"/>
            <a:endCxn id="163" idx="2"/>
          </p:cNvCxnSpPr>
          <p:nvPr/>
        </p:nvCxnSpPr>
        <p:spPr>
          <a:xfrm rot="10800000">
            <a:off x="816691" y="2728052"/>
            <a:ext cx="685336" cy="3277245"/>
          </a:xfrm>
          <a:prstGeom prst="bentConnector3">
            <a:avLst>
              <a:gd name="adj1" fmla="val 174316"/>
            </a:avLst>
          </a:prstGeom>
          <a:ln w="19050">
            <a:solidFill>
              <a:srgbClr val="3E6D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CC01B0D5-5FF0-6F23-8529-39F0685D159A}"/>
              </a:ext>
            </a:extLst>
          </p:cNvPr>
          <p:cNvCxnSpPr>
            <a:cxnSpLocks/>
            <a:stCxn id="161" idx="1"/>
            <a:endCxn id="165" idx="2"/>
          </p:cNvCxnSpPr>
          <p:nvPr/>
        </p:nvCxnSpPr>
        <p:spPr>
          <a:xfrm rot="10800000">
            <a:off x="816691" y="3285418"/>
            <a:ext cx="685336" cy="2719879"/>
          </a:xfrm>
          <a:prstGeom prst="bentConnector3">
            <a:avLst>
              <a:gd name="adj1" fmla="val 174316"/>
            </a:avLst>
          </a:prstGeom>
          <a:ln w="19050">
            <a:solidFill>
              <a:srgbClr val="3E6D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Elbow Connector 156">
            <a:extLst>
              <a:ext uri="{FF2B5EF4-FFF2-40B4-BE49-F238E27FC236}">
                <a16:creationId xmlns:a16="http://schemas.microsoft.com/office/drawing/2014/main" id="{247A9023-D29B-007B-1E84-AE561020A1E3}"/>
              </a:ext>
            </a:extLst>
          </p:cNvPr>
          <p:cNvCxnSpPr>
            <a:cxnSpLocks/>
            <a:stCxn id="154" idx="1"/>
            <a:endCxn id="168" idx="2"/>
          </p:cNvCxnSpPr>
          <p:nvPr/>
        </p:nvCxnSpPr>
        <p:spPr>
          <a:xfrm rot="10800000">
            <a:off x="802589" y="4459697"/>
            <a:ext cx="699441" cy="1353049"/>
          </a:xfrm>
          <a:prstGeom prst="bentConnector3">
            <a:avLst>
              <a:gd name="adj1" fmla="val 159545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>
            <a:extLst>
              <a:ext uri="{FF2B5EF4-FFF2-40B4-BE49-F238E27FC236}">
                <a16:creationId xmlns:a16="http://schemas.microsoft.com/office/drawing/2014/main" id="{ACD9D5F0-F940-9998-9E75-0CE2A7B84F9B}"/>
              </a:ext>
            </a:extLst>
          </p:cNvPr>
          <p:cNvCxnSpPr>
            <a:cxnSpLocks/>
            <a:stCxn id="154" idx="1"/>
            <a:endCxn id="171" idx="2"/>
          </p:cNvCxnSpPr>
          <p:nvPr/>
        </p:nvCxnSpPr>
        <p:spPr>
          <a:xfrm rot="10800000">
            <a:off x="802589" y="4948203"/>
            <a:ext cx="699441" cy="864543"/>
          </a:xfrm>
          <a:prstGeom prst="bentConnector3">
            <a:avLst>
              <a:gd name="adj1" fmla="val 159545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1F26D467-7532-916B-1299-C3BBA5EAA5BD}"/>
              </a:ext>
            </a:extLst>
          </p:cNvPr>
          <p:cNvSpPr/>
          <p:nvPr/>
        </p:nvSpPr>
        <p:spPr>
          <a:xfrm>
            <a:off x="823248" y="2680254"/>
            <a:ext cx="452521" cy="8095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0" name="Rounded Rectangle 159">
            <a:extLst>
              <a:ext uri="{FF2B5EF4-FFF2-40B4-BE49-F238E27FC236}">
                <a16:creationId xmlns:a16="http://schemas.microsoft.com/office/drawing/2014/main" id="{EFF2AD37-7FF0-543E-C9BC-1597C31BC47F}"/>
              </a:ext>
            </a:extLst>
          </p:cNvPr>
          <p:cNvSpPr/>
          <p:nvPr/>
        </p:nvSpPr>
        <p:spPr>
          <a:xfrm>
            <a:off x="1502026" y="5573272"/>
            <a:ext cx="685336" cy="113959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1" name="Rounded Rectangle 160">
            <a:extLst>
              <a:ext uri="{FF2B5EF4-FFF2-40B4-BE49-F238E27FC236}">
                <a16:creationId xmlns:a16="http://schemas.microsoft.com/office/drawing/2014/main" id="{F7A2B5FD-AFE4-ECD0-DD2C-647E82B3A969}"/>
              </a:ext>
            </a:extLst>
          </p:cNvPr>
          <p:cNvSpPr/>
          <p:nvPr/>
        </p:nvSpPr>
        <p:spPr>
          <a:xfrm>
            <a:off x="1502026" y="5948317"/>
            <a:ext cx="685336" cy="113959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2" name="Round Same-side Corner of Rectangle 161">
            <a:extLst>
              <a:ext uri="{FF2B5EF4-FFF2-40B4-BE49-F238E27FC236}">
                <a16:creationId xmlns:a16="http://schemas.microsoft.com/office/drawing/2014/main" id="{A751BD85-D088-F719-D1AC-B2286F33FA8C}"/>
              </a:ext>
            </a:extLst>
          </p:cNvPr>
          <p:cNvSpPr/>
          <p:nvPr/>
        </p:nvSpPr>
        <p:spPr>
          <a:xfrm>
            <a:off x="816691" y="2359935"/>
            <a:ext cx="854761" cy="95595"/>
          </a:xfrm>
          <a:prstGeom prst="round2Same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3" name="Round Same-side Corner of Rectangle 162">
            <a:extLst>
              <a:ext uri="{FF2B5EF4-FFF2-40B4-BE49-F238E27FC236}">
                <a16:creationId xmlns:a16="http://schemas.microsoft.com/office/drawing/2014/main" id="{FE761F5D-B6A4-9832-E8B6-F9089833CA78}"/>
              </a:ext>
            </a:extLst>
          </p:cNvPr>
          <p:cNvSpPr/>
          <p:nvPr/>
        </p:nvSpPr>
        <p:spPr>
          <a:xfrm>
            <a:off x="816691" y="2680254"/>
            <a:ext cx="854761" cy="95595"/>
          </a:xfrm>
          <a:prstGeom prst="round2Same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4" name="Round Same-side Corner of Rectangle 163">
            <a:extLst>
              <a:ext uri="{FF2B5EF4-FFF2-40B4-BE49-F238E27FC236}">
                <a16:creationId xmlns:a16="http://schemas.microsoft.com/office/drawing/2014/main" id="{5FE43630-9FD7-BA0B-D5F9-688317916403}"/>
              </a:ext>
            </a:extLst>
          </p:cNvPr>
          <p:cNvSpPr/>
          <p:nvPr/>
        </p:nvSpPr>
        <p:spPr>
          <a:xfrm>
            <a:off x="816691" y="2917301"/>
            <a:ext cx="854761" cy="95595"/>
          </a:xfrm>
          <a:prstGeom prst="round2Same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5" name="Round Same-side Corner of Rectangle 164">
            <a:extLst>
              <a:ext uri="{FF2B5EF4-FFF2-40B4-BE49-F238E27FC236}">
                <a16:creationId xmlns:a16="http://schemas.microsoft.com/office/drawing/2014/main" id="{9951345A-1CB1-4E5F-4FE9-4534BFFB49C8}"/>
              </a:ext>
            </a:extLst>
          </p:cNvPr>
          <p:cNvSpPr/>
          <p:nvPr/>
        </p:nvSpPr>
        <p:spPr>
          <a:xfrm>
            <a:off x="816691" y="3237620"/>
            <a:ext cx="854761" cy="95595"/>
          </a:xfrm>
          <a:prstGeom prst="round2Same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3B1D5A22-1884-D5E7-1085-8F3013287207}"/>
              </a:ext>
            </a:extLst>
          </p:cNvPr>
          <p:cNvSpPr/>
          <p:nvPr/>
        </p:nvSpPr>
        <p:spPr>
          <a:xfrm>
            <a:off x="802588" y="3990478"/>
            <a:ext cx="539773" cy="5592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DQN</a:t>
            </a:r>
          </a:p>
        </p:txBody>
      </p:sp>
      <p:sp>
        <p:nvSpPr>
          <p:cNvPr id="167" name="Round Same-side Corner of Rectangle 166">
            <a:extLst>
              <a:ext uri="{FF2B5EF4-FFF2-40B4-BE49-F238E27FC236}">
                <a16:creationId xmlns:a16="http://schemas.microsoft.com/office/drawing/2014/main" id="{7E580D49-87C6-1A9C-E9F8-2016616C41AA}"/>
              </a:ext>
            </a:extLst>
          </p:cNvPr>
          <p:cNvSpPr/>
          <p:nvPr/>
        </p:nvSpPr>
        <p:spPr>
          <a:xfrm>
            <a:off x="802588" y="4022720"/>
            <a:ext cx="854761" cy="95595"/>
          </a:xfrm>
          <a:prstGeom prst="round2Same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8" name="Round Same-side Corner of Rectangle 167">
            <a:extLst>
              <a:ext uri="{FF2B5EF4-FFF2-40B4-BE49-F238E27FC236}">
                <a16:creationId xmlns:a16="http://schemas.microsoft.com/office/drawing/2014/main" id="{6B3C3230-DCAD-CD36-786A-CCFF292D446C}"/>
              </a:ext>
            </a:extLst>
          </p:cNvPr>
          <p:cNvSpPr/>
          <p:nvPr/>
        </p:nvSpPr>
        <p:spPr>
          <a:xfrm>
            <a:off x="802588" y="4411898"/>
            <a:ext cx="854761" cy="95595"/>
          </a:xfrm>
          <a:prstGeom prst="round2Same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9CCA2F90-0976-0016-D2CD-CE06666334F0}"/>
              </a:ext>
            </a:extLst>
          </p:cNvPr>
          <p:cNvSpPr/>
          <p:nvPr/>
        </p:nvSpPr>
        <p:spPr>
          <a:xfrm>
            <a:off x="802588" y="4610219"/>
            <a:ext cx="1558870" cy="412550"/>
          </a:xfrm>
          <a:prstGeom prst="rect">
            <a:avLst/>
          </a:prstGeom>
          <a:solidFill>
            <a:srgbClr val="92D050">
              <a:alpha val="50196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W-network</a:t>
            </a:r>
          </a:p>
        </p:txBody>
      </p:sp>
      <p:sp>
        <p:nvSpPr>
          <p:cNvPr id="170" name="Round Same-side Corner of Rectangle 169">
            <a:extLst>
              <a:ext uri="{FF2B5EF4-FFF2-40B4-BE49-F238E27FC236}">
                <a16:creationId xmlns:a16="http://schemas.microsoft.com/office/drawing/2014/main" id="{DB75AB8C-C06D-3992-1AAE-687AAAE92FC7}"/>
              </a:ext>
            </a:extLst>
          </p:cNvPr>
          <p:cNvSpPr/>
          <p:nvPr/>
        </p:nvSpPr>
        <p:spPr>
          <a:xfrm>
            <a:off x="802588" y="4625993"/>
            <a:ext cx="854761" cy="95595"/>
          </a:xfrm>
          <a:prstGeom prst="round2Same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71" name="Round Same-side Corner of Rectangle 170">
            <a:extLst>
              <a:ext uri="{FF2B5EF4-FFF2-40B4-BE49-F238E27FC236}">
                <a16:creationId xmlns:a16="http://schemas.microsoft.com/office/drawing/2014/main" id="{D3761D34-BD69-7E01-C026-4C3AF274C347}"/>
              </a:ext>
            </a:extLst>
          </p:cNvPr>
          <p:cNvSpPr/>
          <p:nvPr/>
        </p:nvSpPr>
        <p:spPr>
          <a:xfrm>
            <a:off x="802588" y="4900404"/>
            <a:ext cx="854761" cy="95595"/>
          </a:xfrm>
          <a:prstGeom prst="round2Same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72" name="Elbow Connector 171">
            <a:extLst>
              <a:ext uri="{FF2B5EF4-FFF2-40B4-BE49-F238E27FC236}">
                <a16:creationId xmlns:a16="http://schemas.microsoft.com/office/drawing/2014/main" id="{F67865A2-F465-F958-94F2-6A2AA1432AE5}"/>
              </a:ext>
            </a:extLst>
          </p:cNvPr>
          <p:cNvCxnSpPr>
            <a:cxnSpLocks/>
            <a:stCxn id="160" idx="1"/>
            <a:endCxn id="170" idx="2"/>
          </p:cNvCxnSpPr>
          <p:nvPr/>
        </p:nvCxnSpPr>
        <p:spPr>
          <a:xfrm rot="10800000">
            <a:off x="802588" y="4673791"/>
            <a:ext cx="699438" cy="956460"/>
          </a:xfrm>
          <a:prstGeom prst="bentConnector3">
            <a:avLst>
              <a:gd name="adj1" fmla="val 14803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172">
            <a:extLst>
              <a:ext uri="{FF2B5EF4-FFF2-40B4-BE49-F238E27FC236}">
                <a16:creationId xmlns:a16="http://schemas.microsoft.com/office/drawing/2014/main" id="{B5739CB0-6622-47DF-D041-CA5E75C0B0AF}"/>
              </a:ext>
            </a:extLst>
          </p:cNvPr>
          <p:cNvCxnSpPr>
            <a:cxnSpLocks/>
            <a:stCxn id="160" idx="1"/>
            <a:endCxn id="167" idx="2"/>
          </p:cNvCxnSpPr>
          <p:nvPr/>
        </p:nvCxnSpPr>
        <p:spPr>
          <a:xfrm rot="10800000">
            <a:off x="802588" y="4070519"/>
            <a:ext cx="699438" cy="1559733"/>
          </a:xfrm>
          <a:prstGeom prst="bentConnector3">
            <a:avLst>
              <a:gd name="adj1" fmla="val 14803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Elbow Connector 173">
            <a:extLst>
              <a:ext uri="{FF2B5EF4-FFF2-40B4-BE49-F238E27FC236}">
                <a16:creationId xmlns:a16="http://schemas.microsoft.com/office/drawing/2014/main" id="{420D8D0D-7304-0E61-4DB6-04C990A88E04}"/>
              </a:ext>
            </a:extLst>
          </p:cNvPr>
          <p:cNvCxnSpPr>
            <a:cxnSpLocks/>
            <a:stCxn id="160" idx="1"/>
            <a:endCxn id="164" idx="2"/>
          </p:cNvCxnSpPr>
          <p:nvPr/>
        </p:nvCxnSpPr>
        <p:spPr>
          <a:xfrm rot="10800000">
            <a:off x="816691" y="2965100"/>
            <a:ext cx="685336" cy="2665152"/>
          </a:xfrm>
          <a:prstGeom prst="bentConnector3">
            <a:avLst>
              <a:gd name="adj1" fmla="val 1498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Elbow Connector 174">
            <a:extLst>
              <a:ext uri="{FF2B5EF4-FFF2-40B4-BE49-F238E27FC236}">
                <a16:creationId xmlns:a16="http://schemas.microsoft.com/office/drawing/2014/main" id="{ED72B641-C2F6-074F-AD0B-6FBC66CCA554}"/>
              </a:ext>
            </a:extLst>
          </p:cNvPr>
          <p:cNvCxnSpPr>
            <a:cxnSpLocks/>
            <a:stCxn id="160" idx="1"/>
            <a:endCxn id="162" idx="2"/>
          </p:cNvCxnSpPr>
          <p:nvPr/>
        </p:nvCxnSpPr>
        <p:spPr>
          <a:xfrm rot="10800000">
            <a:off x="816691" y="2407733"/>
            <a:ext cx="685336" cy="3222519"/>
          </a:xfrm>
          <a:prstGeom prst="bentConnector3">
            <a:avLst>
              <a:gd name="adj1" fmla="val 15074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ounded Rectangle 175">
            <a:extLst>
              <a:ext uri="{FF2B5EF4-FFF2-40B4-BE49-F238E27FC236}">
                <a16:creationId xmlns:a16="http://schemas.microsoft.com/office/drawing/2014/main" id="{E334D7B0-86AD-6D8D-BE99-B245E8EF7F3F}"/>
              </a:ext>
            </a:extLst>
          </p:cNvPr>
          <p:cNvSpPr/>
          <p:nvPr/>
        </p:nvSpPr>
        <p:spPr>
          <a:xfrm>
            <a:off x="2835246" y="5160076"/>
            <a:ext cx="685336" cy="113959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177" name="Elbow Connector 176">
            <a:extLst>
              <a:ext uri="{FF2B5EF4-FFF2-40B4-BE49-F238E27FC236}">
                <a16:creationId xmlns:a16="http://schemas.microsoft.com/office/drawing/2014/main" id="{FBF8B795-8029-AEF7-2697-2D109D9B4BF7}"/>
              </a:ext>
            </a:extLst>
          </p:cNvPr>
          <p:cNvCxnSpPr>
            <a:cxnSpLocks/>
            <a:stCxn id="176" idx="1"/>
            <a:endCxn id="196" idx="1"/>
          </p:cNvCxnSpPr>
          <p:nvPr/>
        </p:nvCxnSpPr>
        <p:spPr>
          <a:xfrm rot="10800000">
            <a:off x="812364" y="2607610"/>
            <a:ext cx="2022883" cy="2609447"/>
          </a:xfrm>
          <a:prstGeom prst="bentConnector3">
            <a:avLst>
              <a:gd name="adj1" fmla="val 111301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Elbow Connector 177">
            <a:extLst>
              <a:ext uri="{FF2B5EF4-FFF2-40B4-BE49-F238E27FC236}">
                <a16:creationId xmlns:a16="http://schemas.microsoft.com/office/drawing/2014/main" id="{161C6633-25CA-EC14-05CA-EB08CAE65B2B}"/>
              </a:ext>
            </a:extLst>
          </p:cNvPr>
          <p:cNvCxnSpPr>
            <a:cxnSpLocks/>
            <a:stCxn id="176" idx="1"/>
            <a:endCxn id="199" idx="1"/>
          </p:cNvCxnSpPr>
          <p:nvPr/>
        </p:nvCxnSpPr>
        <p:spPr>
          <a:xfrm rot="10800000">
            <a:off x="812364" y="3154014"/>
            <a:ext cx="2022883" cy="2063043"/>
          </a:xfrm>
          <a:prstGeom prst="bentConnector3">
            <a:avLst>
              <a:gd name="adj1" fmla="val 111301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178">
            <a:extLst>
              <a:ext uri="{FF2B5EF4-FFF2-40B4-BE49-F238E27FC236}">
                <a16:creationId xmlns:a16="http://schemas.microsoft.com/office/drawing/2014/main" id="{81DEEAEA-E151-15D1-3A6C-838CAA879477}"/>
              </a:ext>
            </a:extLst>
          </p:cNvPr>
          <p:cNvCxnSpPr>
            <a:cxnSpLocks/>
            <a:stCxn id="176" idx="1"/>
            <a:endCxn id="166" idx="1"/>
          </p:cNvCxnSpPr>
          <p:nvPr/>
        </p:nvCxnSpPr>
        <p:spPr>
          <a:xfrm rot="10800000">
            <a:off x="802588" y="4270090"/>
            <a:ext cx="2032658" cy="946966"/>
          </a:xfrm>
          <a:prstGeom prst="bentConnector3">
            <a:avLst>
              <a:gd name="adj1" fmla="val 111246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Elbow Connector 179">
            <a:extLst>
              <a:ext uri="{FF2B5EF4-FFF2-40B4-BE49-F238E27FC236}">
                <a16:creationId xmlns:a16="http://schemas.microsoft.com/office/drawing/2014/main" id="{1B5E4F2F-F40D-0219-09B0-7B1012543AB5}"/>
              </a:ext>
            </a:extLst>
          </p:cNvPr>
          <p:cNvCxnSpPr>
            <a:cxnSpLocks/>
            <a:stCxn id="176" idx="1"/>
            <a:endCxn id="169" idx="1"/>
          </p:cNvCxnSpPr>
          <p:nvPr/>
        </p:nvCxnSpPr>
        <p:spPr>
          <a:xfrm rot="10800000">
            <a:off x="802588" y="4816494"/>
            <a:ext cx="2032658" cy="400562"/>
          </a:xfrm>
          <a:prstGeom prst="bentConnector3">
            <a:avLst>
              <a:gd name="adj1" fmla="val 111246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B8DAB475-938F-2C20-7181-B3D4B0194EE5}"/>
              </a:ext>
            </a:extLst>
          </p:cNvPr>
          <p:cNvCxnSpPr>
            <a:cxnSpLocks/>
            <a:stCxn id="169" idx="3"/>
          </p:cNvCxnSpPr>
          <p:nvPr/>
        </p:nvCxnSpPr>
        <p:spPr>
          <a:xfrm>
            <a:off x="2361458" y="4816494"/>
            <a:ext cx="460836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C630738E-5CA1-52D9-8564-2D4F486EBE24}"/>
                  </a:ext>
                </a:extLst>
              </p:cNvPr>
              <p:cNvSpPr txBox="1"/>
              <p:nvPr/>
            </p:nvSpPr>
            <p:spPr>
              <a:xfrm>
                <a:off x="2530883" y="4553972"/>
                <a:ext cx="217795" cy="2019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C630738E-5CA1-52D9-8564-2D4F486EB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883" y="4553972"/>
                <a:ext cx="217795" cy="201909"/>
              </a:xfrm>
              <a:prstGeom prst="rect">
                <a:avLst/>
              </a:prstGeom>
              <a:blipFill>
                <a:blip r:embed="rId4"/>
                <a:stretch>
                  <a:fillRect l="-22222" r="-11111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3" name="Elbow Connector 182">
            <a:extLst>
              <a:ext uri="{FF2B5EF4-FFF2-40B4-BE49-F238E27FC236}">
                <a16:creationId xmlns:a16="http://schemas.microsoft.com/office/drawing/2014/main" id="{79A030BA-8164-DEB2-6B18-AEE254387B0D}"/>
              </a:ext>
            </a:extLst>
          </p:cNvPr>
          <p:cNvCxnSpPr>
            <a:cxnSpLocks/>
            <a:stCxn id="153" idx="2"/>
            <a:endCxn id="154" idx="3"/>
          </p:cNvCxnSpPr>
          <p:nvPr/>
        </p:nvCxnSpPr>
        <p:spPr>
          <a:xfrm rot="5400000">
            <a:off x="3145762" y="5432602"/>
            <a:ext cx="515008" cy="245278"/>
          </a:xfrm>
          <a:prstGeom prst="bent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C2B058EE-CD65-638B-6D75-B4FD254D5E7D}"/>
                  </a:ext>
                </a:extLst>
              </p:cNvPr>
              <p:cNvSpPr txBox="1"/>
              <p:nvPr/>
            </p:nvSpPr>
            <p:spPr>
              <a:xfrm>
                <a:off x="2407613" y="5191181"/>
                <a:ext cx="133248" cy="1586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C2B058EE-CD65-638B-6D75-B4FD254D5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613" y="5191181"/>
                <a:ext cx="133248" cy="158643"/>
              </a:xfrm>
              <a:prstGeom prst="rect">
                <a:avLst/>
              </a:prstGeom>
              <a:blipFill>
                <a:blip r:embed="rId5"/>
                <a:stretch>
                  <a:fillRect l="-16667" r="-1666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FF022A4D-35BF-C1AA-E98B-AFABC802AEB7}"/>
                  </a:ext>
                </a:extLst>
              </p:cNvPr>
              <p:cNvSpPr txBox="1"/>
              <p:nvPr/>
            </p:nvSpPr>
            <p:spPr>
              <a:xfrm>
                <a:off x="3570679" y="5434811"/>
                <a:ext cx="168113" cy="2019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FF022A4D-35BF-C1AA-E98B-AFABC802AE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679" y="5434811"/>
                <a:ext cx="168113" cy="201909"/>
              </a:xfrm>
              <a:prstGeom prst="rect">
                <a:avLst/>
              </a:prstGeom>
              <a:blipFill>
                <a:blip r:embed="rId6"/>
                <a:stretch>
                  <a:fillRect l="-28571" r="-14286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6" name="TextBox 185">
            <a:extLst>
              <a:ext uri="{FF2B5EF4-FFF2-40B4-BE49-F238E27FC236}">
                <a16:creationId xmlns:a16="http://schemas.microsoft.com/office/drawing/2014/main" id="{4640DAB1-0420-5B8F-20BC-FBF425D1EA95}"/>
              </a:ext>
            </a:extLst>
          </p:cNvPr>
          <p:cNvSpPr txBox="1"/>
          <p:nvPr/>
        </p:nvSpPr>
        <p:spPr>
          <a:xfrm>
            <a:off x="622933" y="5445818"/>
            <a:ext cx="250590" cy="1586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/>
              <a:t>State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FA631A25-4677-4424-E847-B57101E9CE11}"/>
              </a:ext>
            </a:extLst>
          </p:cNvPr>
          <p:cNvSpPr txBox="1"/>
          <p:nvPr/>
        </p:nvSpPr>
        <p:spPr>
          <a:xfrm>
            <a:off x="504089" y="5634207"/>
            <a:ext cx="478027" cy="1586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Reward N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C1D3E1B1-B8B6-958F-DBE0-91E59E24846A}"/>
              </a:ext>
            </a:extLst>
          </p:cNvPr>
          <p:cNvSpPr txBox="1"/>
          <p:nvPr/>
        </p:nvSpPr>
        <p:spPr>
          <a:xfrm>
            <a:off x="507311" y="5824225"/>
            <a:ext cx="461684" cy="1586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Reward 1</a:t>
            </a: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A937B046-85E9-33BD-1937-41FAD369C30C}"/>
              </a:ext>
            </a:extLst>
          </p:cNvPr>
          <p:cNvCxnSpPr>
            <a:cxnSpLocks/>
          </p:cNvCxnSpPr>
          <p:nvPr/>
        </p:nvCxnSpPr>
        <p:spPr>
          <a:xfrm>
            <a:off x="1336972" y="4148437"/>
            <a:ext cx="540000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838AB0C8-FDCD-532B-8CE1-B6BD4AD9EED9}"/>
                  </a:ext>
                </a:extLst>
              </p:cNvPr>
              <p:cNvSpPr txBox="1"/>
              <p:nvPr/>
            </p:nvSpPr>
            <p:spPr>
              <a:xfrm>
                <a:off x="1340831" y="3995379"/>
                <a:ext cx="470321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838AB0C8-FDCD-532B-8CE1-B6BD4AD9EE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831" y="3995379"/>
                <a:ext cx="470321" cy="138499"/>
              </a:xfrm>
              <a:prstGeom prst="rect">
                <a:avLst/>
              </a:prstGeom>
              <a:blipFill>
                <a:blip r:embed="rId7"/>
                <a:stretch>
                  <a:fillRect l="-7895" r="-789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DBDEF55-7A20-8D37-E4C7-2907C3D187DA}"/>
              </a:ext>
            </a:extLst>
          </p:cNvPr>
          <p:cNvCxnSpPr>
            <a:cxnSpLocks/>
          </p:cNvCxnSpPr>
          <p:nvPr/>
        </p:nvCxnSpPr>
        <p:spPr>
          <a:xfrm>
            <a:off x="1335014" y="4307096"/>
            <a:ext cx="540000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580B6E5F-9619-53F9-46B0-145DA1617331}"/>
                  </a:ext>
                </a:extLst>
              </p:cNvPr>
              <p:cNvSpPr txBox="1"/>
              <p:nvPr/>
            </p:nvSpPr>
            <p:spPr>
              <a:xfrm>
                <a:off x="1344754" y="4149657"/>
                <a:ext cx="473014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580B6E5F-9619-53F9-46B0-145DA1617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754" y="4149657"/>
                <a:ext cx="473014" cy="138499"/>
              </a:xfrm>
              <a:prstGeom prst="rect">
                <a:avLst/>
              </a:prstGeom>
              <a:blipFill>
                <a:blip r:embed="rId8"/>
                <a:stretch>
                  <a:fillRect l="-10526" r="-526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CC3799D8-3E27-B687-2B38-B325B8339124}"/>
              </a:ext>
            </a:extLst>
          </p:cNvPr>
          <p:cNvCxnSpPr>
            <a:cxnSpLocks/>
          </p:cNvCxnSpPr>
          <p:nvPr/>
        </p:nvCxnSpPr>
        <p:spPr>
          <a:xfrm flipV="1">
            <a:off x="1340610" y="4540788"/>
            <a:ext cx="540000" cy="364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38190896-A05D-1484-9E45-7578B02B7AD9}"/>
                  </a:ext>
                </a:extLst>
              </p:cNvPr>
              <p:cNvSpPr txBox="1"/>
              <p:nvPr/>
            </p:nvSpPr>
            <p:spPr>
              <a:xfrm>
                <a:off x="1342793" y="4385355"/>
                <a:ext cx="491032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38190896-A05D-1484-9E45-7578B02B7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793" y="4385355"/>
                <a:ext cx="491032" cy="138499"/>
              </a:xfrm>
              <a:prstGeom prst="rect">
                <a:avLst/>
              </a:prstGeom>
              <a:blipFill>
                <a:blip r:embed="rId9"/>
                <a:stretch>
                  <a:fillRect l="-7500" r="-75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6FE5AF1B-AACD-DAB7-8995-8CD2ED31867F}"/>
                  </a:ext>
                </a:extLst>
              </p:cNvPr>
              <p:cNvSpPr txBox="1"/>
              <p:nvPr/>
            </p:nvSpPr>
            <p:spPr>
              <a:xfrm rot="5400000">
                <a:off x="1536976" y="4294310"/>
                <a:ext cx="13144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6FE5AF1B-AACD-DAB7-8995-8CD2ED318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536976" y="4294310"/>
                <a:ext cx="131446" cy="16158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6" name="Rectangle 195">
            <a:extLst>
              <a:ext uri="{FF2B5EF4-FFF2-40B4-BE49-F238E27FC236}">
                <a16:creationId xmlns:a16="http://schemas.microsoft.com/office/drawing/2014/main" id="{D1DF4A06-8437-9021-3975-3BF96D9EA6BE}"/>
              </a:ext>
            </a:extLst>
          </p:cNvPr>
          <p:cNvSpPr/>
          <p:nvPr/>
        </p:nvSpPr>
        <p:spPr>
          <a:xfrm>
            <a:off x="812363" y="2327997"/>
            <a:ext cx="535174" cy="5592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DQN</a:t>
            </a:r>
          </a:p>
        </p:txBody>
      </p:sp>
      <p:sp>
        <p:nvSpPr>
          <p:cNvPr id="197" name="Round Same-side Corner of Rectangle 196">
            <a:extLst>
              <a:ext uri="{FF2B5EF4-FFF2-40B4-BE49-F238E27FC236}">
                <a16:creationId xmlns:a16="http://schemas.microsoft.com/office/drawing/2014/main" id="{4D5E63E6-F611-60B9-2BAC-FB798909BE0F}"/>
              </a:ext>
            </a:extLst>
          </p:cNvPr>
          <p:cNvSpPr/>
          <p:nvPr/>
        </p:nvSpPr>
        <p:spPr>
          <a:xfrm>
            <a:off x="812362" y="2360240"/>
            <a:ext cx="854761" cy="95595"/>
          </a:xfrm>
          <a:prstGeom prst="round2Same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8" name="Round Same-side Corner of Rectangle 197">
            <a:extLst>
              <a:ext uri="{FF2B5EF4-FFF2-40B4-BE49-F238E27FC236}">
                <a16:creationId xmlns:a16="http://schemas.microsoft.com/office/drawing/2014/main" id="{385C531C-3D2F-A9E7-3F50-5C0EDC5ABEE5}"/>
              </a:ext>
            </a:extLst>
          </p:cNvPr>
          <p:cNvSpPr/>
          <p:nvPr/>
        </p:nvSpPr>
        <p:spPr>
          <a:xfrm>
            <a:off x="812362" y="2749417"/>
            <a:ext cx="854761" cy="95595"/>
          </a:xfrm>
          <a:prstGeom prst="round2Same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27851D44-BC11-D051-8843-FC8805398B57}"/>
              </a:ext>
            </a:extLst>
          </p:cNvPr>
          <p:cNvSpPr/>
          <p:nvPr/>
        </p:nvSpPr>
        <p:spPr>
          <a:xfrm>
            <a:off x="812363" y="2947738"/>
            <a:ext cx="1544726" cy="412550"/>
          </a:xfrm>
          <a:prstGeom prst="rect">
            <a:avLst/>
          </a:prstGeom>
          <a:solidFill>
            <a:srgbClr val="92D050">
              <a:alpha val="50196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W-network</a:t>
            </a:r>
          </a:p>
        </p:txBody>
      </p:sp>
      <p:sp>
        <p:nvSpPr>
          <p:cNvPr id="200" name="Round Same-side Corner of Rectangle 199">
            <a:extLst>
              <a:ext uri="{FF2B5EF4-FFF2-40B4-BE49-F238E27FC236}">
                <a16:creationId xmlns:a16="http://schemas.microsoft.com/office/drawing/2014/main" id="{7DB6F232-C6EF-586E-638E-CC32AE254488}"/>
              </a:ext>
            </a:extLst>
          </p:cNvPr>
          <p:cNvSpPr/>
          <p:nvPr/>
        </p:nvSpPr>
        <p:spPr>
          <a:xfrm>
            <a:off x="812362" y="2963513"/>
            <a:ext cx="854761" cy="95595"/>
          </a:xfrm>
          <a:prstGeom prst="round2Same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01" name="Round Same-side Corner of Rectangle 200">
            <a:extLst>
              <a:ext uri="{FF2B5EF4-FFF2-40B4-BE49-F238E27FC236}">
                <a16:creationId xmlns:a16="http://schemas.microsoft.com/office/drawing/2014/main" id="{13B1038F-3ABA-4C43-11CE-BFFFE91CD786}"/>
              </a:ext>
            </a:extLst>
          </p:cNvPr>
          <p:cNvSpPr/>
          <p:nvPr/>
        </p:nvSpPr>
        <p:spPr>
          <a:xfrm>
            <a:off x="812362" y="3237924"/>
            <a:ext cx="854761" cy="95595"/>
          </a:xfrm>
          <a:prstGeom prst="round2Same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CCBBF7B6-5B57-1C2A-561F-005A6EF01511}"/>
              </a:ext>
            </a:extLst>
          </p:cNvPr>
          <p:cNvCxnSpPr>
            <a:cxnSpLocks/>
            <a:stCxn id="199" idx="3"/>
          </p:cNvCxnSpPr>
          <p:nvPr/>
        </p:nvCxnSpPr>
        <p:spPr>
          <a:xfrm>
            <a:off x="2357089" y="3154013"/>
            <a:ext cx="460573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5DB7C985-EBA2-5952-5671-6F05E3BF3FC2}"/>
                  </a:ext>
                </a:extLst>
              </p:cNvPr>
              <p:cNvSpPr txBox="1"/>
              <p:nvPr/>
            </p:nvSpPr>
            <p:spPr>
              <a:xfrm>
                <a:off x="2530879" y="2917301"/>
                <a:ext cx="20880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03" name="TextBox 202">
                <a:extLst>
                  <a:ext uri="{FF2B5EF4-FFF2-40B4-BE49-F238E27FC236}">
                    <a16:creationId xmlns:a16="http://schemas.microsoft.com/office/drawing/2014/main" id="{5DB7C985-EBA2-5952-5671-6F05E3BF3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879" y="2917301"/>
                <a:ext cx="208807" cy="215444"/>
              </a:xfrm>
              <a:prstGeom prst="rect">
                <a:avLst/>
              </a:prstGeom>
              <a:blipFill>
                <a:blip r:embed="rId11"/>
                <a:stretch>
                  <a:fillRect l="-23529" r="-11765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5FA4B013-257C-02BC-0D7E-3A935E8AD670}"/>
              </a:ext>
            </a:extLst>
          </p:cNvPr>
          <p:cNvCxnSpPr>
            <a:cxnSpLocks/>
          </p:cNvCxnSpPr>
          <p:nvPr/>
        </p:nvCxnSpPr>
        <p:spPr>
          <a:xfrm>
            <a:off x="1335581" y="2485957"/>
            <a:ext cx="540000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0FDD2B00-9A16-AF4C-CF23-CA26795DCD89}"/>
                  </a:ext>
                </a:extLst>
              </p:cNvPr>
              <p:cNvSpPr txBox="1"/>
              <p:nvPr/>
            </p:nvSpPr>
            <p:spPr>
              <a:xfrm>
                <a:off x="1350905" y="2332899"/>
                <a:ext cx="45980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0FDD2B00-9A16-AF4C-CF23-CA26795DC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905" y="2332899"/>
                <a:ext cx="459805" cy="138499"/>
              </a:xfrm>
              <a:prstGeom prst="rect">
                <a:avLst/>
              </a:prstGeom>
              <a:blipFill>
                <a:blip r:embed="rId12"/>
                <a:stretch>
                  <a:fillRect l="-8108" r="-810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5A9F3FB-732F-F629-B224-D95D8056EF14}"/>
              </a:ext>
            </a:extLst>
          </p:cNvPr>
          <p:cNvCxnSpPr>
            <a:cxnSpLocks/>
          </p:cNvCxnSpPr>
          <p:nvPr/>
        </p:nvCxnSpPr>
        <p:spPr>
          <a:xfrm>
            <a:off x="1341179" y="2644616"/>
            <a:ext cx="540000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1E5ABEAB-99DE-FF4A-6092-9964D6684AD1}"/>
                  </a:ext>
                </a:extLst>
              </p:cNvPr>
              <p:cNvSpPr txBox="1"/>
              <p:nvPr/>
            </p:nvSpPr>
            <p:spPr>
              <a:xfrm>
                <a:off x="1347571" y="2487176"/>
                <a:ext cx="46249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1E5ABEAB-99DE-FF4A-6092-9964D6684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571" y="2487176"/>
                <a:ext cx="462498" cy="138499"/>
              </a:xfrm>
              <a:prstGeom prst="rect">
                <a:avLst/>
              </a:prstGeom>
              <a:blipFill>
                <a:blip r:embed="rId13"/>
                <a:stretch>
                  <a:fillRect l="-8108" r="-8108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9AB5B2D3-F550-EE5D-7EBB-03A479AF998C}"/>
              </a:ext>
            </a:extLst>
          </p:cNvPr>
          <p:cNvCxnSpPr>
            <a:cxnSpLocks/>
          </p:cNvCxnSpPr>
          <p:nvPr/>
        </p:nvCxnSpPr>
        <p:spPr>
          <a:xfrm flipV="1">
            <a:off x="1339218" y="2878307"/>
            <a:ext cx="540000" cy="364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4E62BF10-9F84-18F2-19C4-9F58D774C713}"/>
                  </a:ext>
                </a:extLst>
              </p:cNvPr>
              <p:cNvSpPr txBox="1"/>
              <p:nvPr/>
            </p:nvSpPr>
            <p:spPr>
              <a:xfrm>
                <a:off x="1345052" y="2742414"/>
                <a:ext cx="48051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4E62BF10-9F84-18F2-19C4-9F58D774C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052" y="2742414"/>
                <a:ext cx="480516" cy="138499"/>
              </a:xfrm>
              <a:prstGeom prst="rect">
                <a:avLst/>
              </a:prstGeom>
              <a:blipFill>
                <a:blip r:embed="rId14"/>
                <a:stretch>
                  <a:fillRect l="-10526" t="-8333" r="-789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9C432662-CAE2-DE87-BD0C-C83445A9229C}"/>
                  </a:ext>
                </a:extLst>
              </p:cNvPr>
              <p:cNvSpPr txBox="1"/>
              <p:nvPr/>
            </p:nvSpPr>
            <p:spPr>
              <a:xfrm rot="5400000">
                <a:off x="1554307" y="2631829"/>
                <a:ext cx="13144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9C432662-CAE2-DE87-BD0C-C83445A92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554307" y="2631829"/>
                <a:ext cx="131446" cy="16158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1" name="Group 210">
            <a:extLst>
              <a:ext uri="{FF2B5EF4-FFF2-40B4-BE49-F238E27FC236}">
                <a16:creationId xmlns:a16="http://schemas.microsoft.com/office/drawing/2014/main" id="{C6C68A5F-F0DA-1FEE-EBD9-315593B4F1C1}"/>
              </a:ext>
            </a:extLst>
          </p:cNvPr>
          <p:cNvGrpSpPr/>
          <p:nvPr/>
        </p:nvGrpSpPr>
        <p:grpSpPr>
          <a:xfrm>
            <a:off x="2909576" y="2593218"/>
            <a:ext cx="1226211" cy="1958053"/>
            <a:chOff x="5290768" y="2470841"/>
            <a:chExt cx="1701904" cy="208931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AB1EBEA0-4987-F55A-2988-0E00CEB6F690}"/>
                    </a:ext>
                  </a:extLst>
                </p:cNvPr>
                <p:cNvSpPr txBox="1"/>
                <p:nvPr/>
              </p:nvSpPr>
              <p:spPr>
                <a:xfrm>
                  <a:off x="5913215" y="2533367"/>
                  <a:ext cx="817417" cy="4707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105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1050" dirty="0"/>
                </a:p>
              </p:txBody>
            </p:sp>
          </mc:Choice>
          <mc:Fallback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AB1EBEA0-4987-F55A-2988-0E00CEB6F6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3215" y="2533367"/>
                  <a:ext cx="817417" cy="470718"/>
                </a:xfrm>
                <a:prstGeom prst="rect">
                  <a:avLst/>
                </a:prstGeom>
                <a:blipFill>
                  <a:blip r:embed="rId16"/>
                  <a:stretch>
                    <a:fillRect l="-87234" t="-125000" r="-2128" b="-18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3" name="Left Bracket 212">
              <a:extLst>
                <a:ext uri="{FF2B5EF4-FFF2-40B4-BE49-F238E27FC236}">
                  <a16:creationId xmlns:a16="http://schemas.microsoft.com/office/drawing/2014/main" id="{6E1681BD-8C1F-FA36-BB75-FCE4BC45274B}"/>
                </a:ext>
              </a:extLst>
            </p:cNvPr>
            <p:cNvSpPr/>
            <p:nvPr/>
          </p:nvSpPr>
          <p:spPr>
            <a:xfrm>
              <a:off x="5685844" y="2470843"/>
              <a:ext cx="164750" cy="2089308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14" name="Left Bracket 213">
              <a:extLst>
                <a:ext uri="{FF2B5EF4-FFF2-40B4-BE49-F238E27FC236}">
                  <a16:creationId xmlns:a16="http://schemas.microsoft.com/office/drawing/2014/main" id="{994323CE-EE06-1824-58F9-5995C9D65624}"/>
                </a:ext>
              </a:extLst>
            </p:cNvPr>
            <p:cNvSpPr/>
            <p:nvPr/>
          </p:nvSpPr>
          <p:spPr>
            <a:xfrm rot="10800000">
              <a:off x="6827924" y="2470841"/>
              <a:ext cx="164748" cy="2089308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97D4D869-CC9B-BBA5-9B1E-6DCA34890B0B}"/>
                    </a:ext>
                  </a:extLst>
                </p:cNvPr>
                <p:cNvSpPr txBox="1"/>
                <p:nvPr/>
              </p:nvSpPr>
              <p:spPr>
                <a:xfrm>
                  <a:off x="5913212" y="3136386"/>
                  <a:ext cx="817417" cy="4707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105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,2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05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5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05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1050" dirty="0"/>
                </a:p>
              </p:txBody>
            </p:sp>
          </mc:Choice>
          <mc:Fallback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97D4D869-CC9B-BBA5-9B1E-6DCA34890B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3212" y="3136386"/>
                  <a:ext cx="817417" cy="470718"/>
                </a:xfrm>
                <a:prstGeom prst="rect">
                  <a:avLst/>
                </a:prstGeom>
                <a:blipFill>
                  <a:blip r:embed="rId17"/>
                  <a:stretch>
                    <a:fillRect l="-87234" t="-131429" r="-2128" b="-19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1702CD52-9A17-75CA-A15D-2014E0722FD2}"/>
                    </a:ext>
                  </a:extLst>
                </p:cNvPr>
                <p:cNvSpPr txBox="1"/>
                <p:nvPr/>
              </p:nvSpPr>
              <p:spPr>
                <a:xfrm>
                  <a:off x="5899058" y="3968078"/>
                  <a:ext cx="885142" cy="4707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105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05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5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05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1050" dirty="0"/>
                </a:p>
              </p:txBody>
            </p:sp>
          </mc:Choice>
          <mc:Fallback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1702CD52-9A17-75CA-A15D-2014E0722F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9058" y="3968078"/>
                  <a:ext cx="885142" cy="470718"/>
                </a:xfrm>
                <a:prstGeom prst="rect">
                  <a:avLst/>
                </a:prstGeom>
                <a:blipFill>
                  <a:blip r:embed="rId18"/>
                  <a:stretch>
                    <a:fillRect l="-80392" t="-125000" r="-1961" b="-18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0FDDB3FF-2043-DB67-41B7-BF8A16AE4FA9}"/>
                    </a:ext>
                  </a:extLst>
                </p:cNvPr>
                <p:cNvSpPr txBox="1"/>
                <p:nvPr/>
              </p:nvSpPr>
              <p:spPr>
                <a:xfrm rot="5400000">
                  <a:off x="6304961" y="3557683"/>
                  <a:ext cx="319856" cy="5126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17" name="TextBox 216">
                  <a:extLst>
                    <a:ext uri="{FF2B5EF4-FFF2-40B4-BE49-F238E27FC236}">
                      <a16:creationId xmlns:a16="http://schemas.microsoft.com/office/drawing/2014/main" id="{0FDDB3FF-2043-DB67-41B7-BF8A16AE4F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6304961" y="3557683"/>
                  <a:ext cx="319856" cy="51261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D6080878-94B9-07F6-43A0-3B365BB1D2DD}"/>
                    </a:ext>
                  </a:extLst>
                </p:cNvPr>
                <p:cNvSpPr txBox="1"/>
                <p:nvPr/>
              </p:nvSpPr>
              <p:spPr>
                <a:xfrm>
                  <a:off x="5290768" y="3376995"/>
                  <a:ext cx="372176" cy="1806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218" name="TextBox 217">
                  <a:extLst>
                    <a:ext uri="{FF2B5EF4-FFF2-40B4-BE49-F238E27FC236}">
                      <a16:creationId xmlns:a16="http://schemas.microsoft.com/office/drawing/2014/main" id="{D6080878-94B9-07F6-43A0-3B365BB1D2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0768" y="3376995"/>
                  <a:ext cx="372176" cy="180624"/>
                </a:xfrm>
                <a:prstGeom prst="rect">
                  <a:avLst/>
                </a:prstGeom>
                <a:blipFill>
                  <a:blip r:embed="rId20"/>
                  <a:stretch>
                    <a:fillRect l="-8696" r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EEEEE4AF-7474-2393-5DAA-70BFF0C057D4}"/>
                  </a:ext>
                </a:extLst>
              </p:cNvPr>
              <p:cNvSpPr txBox="1"/>
              <p:nvPr/>
            </p:nvSpPr>
            <p:spPr>
              <a:xfrm>
                <a:off x="2874719" y="5024817"/>
                <a:ext cx="129901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𝒂𝒓𝒈𝒎𝒂</m:t>
                      </m:r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EEEEE4AF-7474-2393-5DAA-70BFF0C05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719" y="5024817"/>
                <a:ext cx="1299010" cy="184666"/>
              </a:xfrm>
              <a:prstGeom prst="rect">
                <a:avLst/>
              </a:prstGeom>
              <a:blipFill>
                <a:blip r:embed="rId21"/>
                <a:stretch>
                  <a:fillRect l="-971" r="-3883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0" name="Rounded Rectangle 219">
            <a:extLst>
              <a:ext uri="{FF2B5EF4-FFF2-40B4-BE49-F238E27FC236}">
                <a16:creationId xmlns:a16="http://schemas.microsoft.com/office/drawing/2014/main" id="{DB456FD9-67DE-4E67-1761-C1614DFF7127}"/>
              </a:ext>
            </a:extLst>
          </p:cNvPr>
          <p:cNvSpPr/>
          <p:nvPr/>
        </p:nvSpPr>
        <p:spPr>
          <a:xfrm>
            <a:off x="3117928" y="4908251"/>
            <a:ext cx="658816" cy="115354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A3D8CACA-55EA-9B53-BFEB-2F5CDFF7DF98}"/>
              </a:ext>
            </a:extLst>
          </p:cNvPr>
          <p:cNvSpPr/>
          <p:nvPr/>
        </p:nvSpPr>
        <p:spPr>
          <a:xfrm>
            <a:off x="5024182" y="1804936"/>
            <a:ext cx="3786145" cy="3629875"/>
          </a:xfrm>
          <a:prstGeom prst="rect">
            <a:avLst/>
          </a:prstGeom>
          <a:solidFill>
            <a:schemeClr val="bg1">
              <a:lumMod val="95000"/>
              <a:alpha val="61961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Democratic Network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id="{BA1C17A0-9B86-17A8-27F4-09DF09A856E5}"/>
                  </a:ext>
                </a:extLst>
              </p:cNvPr>
              <p:cNvSpPr/>
              <p:nvPr/>
            </p:nvSpPr>
            <p:spPr>
              <a:xfrm>
                <a:off x="5173221" y="2067772"/>
                <a:ext cx="1788192" cy="1356932"/>
              </a:xfrm>
              <a:prstGeom prst="rect">
                <a:avLst/>
              </a:prstGeom>
              <a:solidFill>
                <a:srgbClr val="7030A0">
                  <a:alpha val="25098"/>
                </a:srgb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050" b="1" dirty="0">
                              <a:solidFill>
                                <a:schemeClr val="tx1"/>
                              </a:solidFill>
                            </a:rPr>
                            <m:t>Model</m:t>
                          </m:r>
                        </m:e>
                        <m:sub>
                          <m:r>
                            <a:rPr lang="en-US" sz="105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1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5" name="Rectangle 424">
                <a:extLst>
                  <a:ext uri="{FF2B5EF4-FFF2-40B4-BE49-F238E27FC236}">
                    <a16:creationId xmlns:a16="http://schemas.microsoft.com/office/drawing/2014/main" id="{BA1C17A0-9B86-17A8-27F4-09DF09A856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221" y="2067772"/>
                <a:ext cx="1788192" cy="13569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A22BCE38-F4B2-68A7-9688-DE7250704191}"/>
              </a:ext>
            </a:extLst>
          </p:cNvPr>
          <p:cNvCxnSpPr>
            <a:cxnSpLocks/>
          </p:cNvCxnSpPr>
          <p:nvPr/>
        </p:nvCxnSpPr>
        <p:spPr>
          <a:xfrm>
            <a:off x="6069164" y="3478736"/>
            <a:ext cx="0" cy="257301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id="{E4837A6C-A3EF-4B6D-BC6C-E10BEA0D9711}"/>
                  </a:ext>
                </a:extLst>
              </p:cNvPr>
              <p:cNvSpPr/>
              <p:nvPr/>
            </p:nvSpPr>
            <p:spPr>
              <a:xfrm>
                <a:off x="5173221" y="3736037"/>
                <a:ext cx="1788187" cy="1356932"/>
              </a:xfrm>
              <a:prstGeom prst="rect">
                <a:avLst/>
              </a:prstGeom>
              <a:solidFill>
                <a:srgbClr val="7030A0">
                  <a:alpha val="25098"/>
                </a:srgb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050" b="1" dirty="0" smtClean="0">
                              <a:solidFill>
                                <a:schemeClr val="tx1"/>
                              </a:solidFill>
                            </a:rPr>
                            <m:t>Model</m:t>
                          </m:r>
                        </m:e>
                        <m:sub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7" name="Rectangle 426">
                <a:extLst>
                  <a:ext uri="{FF2B5EF4-FFF2-40B4-BE49-F238E27FC236}">
                    <a16:creationId xmlns:a16="http://schemas.microsoft.com/office/drawing/2014/main" id="{E4837A6C-A3EF-4B6D-BC6C-E10BEA0D97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221" y="3736037"/>
                <a:ext cx="1788187" cy="13569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8" name="Rectangle 427">
            <a:extLst>
              <a:ext uri="{FF2B5EF4-FFF2-40B4-BE49-F238E27FC236}">
                <a16:creationId xmlns:a16="http://schemas.microsoft.com/office/drawing/2014/main" id="{97C8A301-E198-426E-00C1-A196B4190FC7}"/>
              </a:ext>
            </a:extLst>
          </p:cNvPr>
          <p:cNvSpPr/>
          <p:nvPr/>
        </p:nvSpPr>
        <p:spPr>
          <a:xfrm>
            <a:off x="7309672" y="2089505"/>
            <a:ext cx="1387535" cy="3208232"/>
          </a:xfrm>
          <a:prstGeom prst="rect">
            <a:avLst/>
          </a:prstGeom>
          <a:solidFill>
            <a:srgbClr val="C00B00">
              <a:alpha val="29804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Selector</a:t>
            </a:r>
          </a:p>
        </p:txBody>
      </p:sp>
      <p:sp>
        <p:nvSpPr>
          <p:cNvPr id="429" name="Rounded Rectangle 428">
            <a:extLst>
              <a:ext uri="{FF2B5EF4-FFF2-40B4-BE49-F238E27FC236}">
                <a16:creationId xmlns:a16="http://schemas.microsoft.com/office/drawing/2014/main" id="{F395F209-C931-9DAF-B9E4-B533B944A55B}"/>
              </a:ext>
            </a:extLst>
          </p:cNvPr>
          <p:cNvSpPr/>
          <p:nvPr/>
        </p:nvSpPr>
        <p:spPr>
          <a:xfrm>
            <a:off x="5978140" y="5491789"/>
            <a:ext cx="1778598" cy="641912"/>
          </a:xfrm>
          <a:prstGeom prst="roundRect">
            <a:avLst/>
          </a:prstGeom>
          <a:solidFill>
            <a:srgbClr val="FFC632">
              <a:alpha val="85098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Environment</a:t>
            </a:r>
          </a:p>
        </p:txBody>
      </p:sp>
      <p:cxnSp>
        <p:nvCxnSpPr>
          <p:cNvPr id="430" name="Elbow Connector 429">
            <a:extLst>
              <a:ext uri="{FF2B5EF4-FFF2-40B4-BE49-F238E27FC236}">
                <a16:creationId xmlns:a16="http://schemas.microsoft.com/office/drawing/2014/main" id="{FEAC765C-2F78-BC5A-39F8-8E9E2E7CB938}"/>
              </a:ext>
            </a:extLst>
          </p:cNvPr>
          <p:cNvCxnSpPr>
            <a:cxnSpLocks/>
            <a:stCxn id="436" idx="1"/>
            <a:endCxn id="438" idx="2"/>
          </p:cNvCxnSpPr>
          <p:nvPr/>
        </p:nvCxnSpPr>
        <p:spPr>
          <a:xfrm rot="10800000">
            <a:off x="5292803" y="3205517"/>
            <a:ext cx="685335" cy="2799780"/>
          </a:xfrm>
          <a:prstGeom prst="bentConnector3">
            <a:avLst>
              <a:gd name="adj1" fmla="val 174953"/>
            </a:avLst>
          </a:prstGeom>
          <a:ln w="19050">
            <a:solidFill>
              <a:srgbClr val="3E6D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Elbow Connector 431">
            <a:extLst>
              <a:ext uri="{FF2B5EF4-FFF2-40B4-BE49-F238E27FC236}">
                <a16:creationId xmlns:a16="http://schemas.microsoft.com/office/drawing/2014/main" id="{49D289A9-5088-4114-1790-0441DF12126B}"/>
              </a:ext>
            </a:extLst>
          </p:cNvPr>
          <p:cNvCxnSpPr>
            <a:cxnSpLocks/>
            <a:stCxn id="429" idx="1"/>
            <a:endCxn id="443" idx="2"/>
          </p:cNvCxnSpPr>
          <p:nvPr/>
        </p:nvCxnSpPr>
        <p:spPr>
          <a:xfrm rot="10800000">
            <a:off x="5278700" y="4887615"/>
            <a:ext cx="699441" cy="925130"/>
          </a:xfrm>
          <a:prstGeom prst="bentConnector3">
            <a:avLst>
              <a:gd name="adj1" fmla="val 158969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" name="Rectangle 433">
            <a:extLst>
              <a:ext uri="{FF2B5EF4-FFF2-40B4-BE49-F238E27FC236}">
                <a16:creationId xmlns:a16="http://schemas.microsoft.com/office/drawing/2014/main" id="{B2D7AC37-F55C-F8AA-4CC2-E35570D2E897}"/>
              </a:ext>
            </a:extLst>
          </p:cNvPr>
          <p:cNvSpPr/>
          <p:nvPr/>
        </p:nvSpPr>
        <p:spPr>
          <a:xfrm>
            <a:off x="5299359" y="3157719"/>
            <a:ext cx="452521" cy="8095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35" name="Rounded Rectangle 434">
            <a:extLst>
              <a:ext uri="{FF2B5EF4-FFF2-40B4-BE49-F238E27FC236}">
                <a16:creationId xmlns:a16="http://schemas.microsoft.com/office/drawing/2014/main" id="{85B9EBD0-103E-F03A-74AB-0A96DA414693}"/>
              </a:ext>
            </a:extLst>
          </p:cNvPr>
          <p:cNvSpPr/>
          <p:nvPr/>
        </p:nvSpPr>
        <p:spPr>
          <a:xfrm>
            <a:off x="5978137" y="5573272"/>
            <a:ext cx="685336" cy="113959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36" name="Rounded Rectangle 435">
            <a:extLst>
              <a:ext uri="{FF2B5EF4-FFF2-40B4-BE49-F238E27FC236}">
                <a16:creationId xmlns:a16="http://schemas.microsoft.com/office/drawing/2014/main" id="{76717BF5-C62C-CBCC-E1D2-C34C35482D69}"/>
              </a:ext>
            </a:extLst>
          </p:cNvPr>
          <p:cNvSpPr/>
          <p:nvPr/>
        </p:nvSpPr>
        <p:spPr>
          <a:xfrm>
            <a:off x="5978137" y="5948317"/>
            <a:ext cx="685336" cy="113959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37" name="Round Same-side Corner of Rectangle 436">
            <a:extLst>
              <a:ext uri="{FF2B5EF4-FFF2-40B4-BE49-F238E27FC236}">
                <a16:creationId xmlns:a16="http://schemas.microsoft.com/office/drawing/2014/main" id="{29CDA5A0-8E25-A0D0-A475-3FE2EADDCD81}"/>
              </a:ext>
            </a:extLst>
          </p:cNvPr>
          <p:cNvSpPr/>
          <p:nvPr/>
        </p:nvSpPr>
        <p:spPr>
          <a:xfrm>
            <a:off x="5292802" y="2409479"/>
            <a:ext cx="854761" cy="95595"/>
          </a:xfrm>
          <a:prstGeom prst="round2Same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38" name="Round Same-side Corner of Rectangle 437">
            <a:extLst>
              <a:ext uri="{FF2B5EF4-FFF2-40B4-BE49-F238E27FC236}">
                <a16:creationId xmlns:a16="http://schemas.microsoft.com/office/drawing/2014/main" id="{9158B406-EB35-0C78-72A6-966E6CC6D9AB}"/>
              </a:ext>
            </a:extLst>
          </p:cNvPr>
          <p:cNvSpPr/>
          <p:nvPr/>
        </p:nvSpPr>
        <p:spPr>
          <a:xfrm>
            <a:off x="5292802" y="3157719"/>
            <a:ext cx="854761" cy="95595"/>
          </a:xfrm>
          <a:prstGeom prst="round2Same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39" name="Round Same-side Corner of Rectangle 438">
            <a:extLst>
              <a:ext uri="{FF2B5EF4-FFF2-40B4-BE49-F238E27FC236}">
                <a16:creationId xmlns:a16="http://schemas.microsoft.com/office/drawing/2014/main" id="{A1506921-B5FC-9426-DA35-7C5705AB4745}"/>
              </a:ext>
            </a:extLst>
          </p:cNvPr>
          <p:cNvSpPr/>
          <p:nvPr/>
        </p:nvSpPr>
        <p:spPr>
          <a:xfrm>
            <a:off x="5292802" y="2917301"/>
            <a:ext cx="854761" cy="95595"/>
          </a:xfrm>
          <a:prstGeom prst="round2Same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40" name="Round Same-side Corner of Rectangle 439">
            <a:extLst>
              <a:ext uri="{FF2B5EF4-FFF2-40B4-BE49-F238E27FC236}">
                <a16:creationId xmlns:a16="http://schemas.microsoft.com/office/drawing/2014/main" id="{97F79B48-6D30-3627-B785-C0185355E9E2}"/>
              </a:ext>
            </a:extLst>
          </p:cNvPr>
          <p:cNvSpPr/>
          <p:nvPr/>
        </p:nvSpPr>
        <p:spPr>
          <a:xfrm>
            <a:off x="5292802" y="3237620"/>
            <a:ext cx="854761" cy="95595"/>
          </a:xfrm>
          <a:prstGeom prst="round2Same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41" name="Rectangle 440">
            <a:extLst>
              <a:ext uri="{FF2B5EF4-FFF2-40B4-BE49-F238E27FC236}">
                <a16:creationId xmlns:a16="http://schemas.microsoft.com/office/drawing/2014/main" id="{5892C522-B871-3A06-8925-FFAF3A73E3A2}"/>
              </a:ext>
            </a:extLst>
          </p:cNvPr>
          <p:cNvSpPr/>
          <p:nvPr/>
        </p:nvSpPr>
        <p:spPr>
          <a:xfrm>
            <a:off x="5278700" y="3990478"/>
            <a:ext cx="534725" cy="101288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DQN</a:t>
            </a:r>
          </a:p>
        </p:txBody>
      </p:sp>
      <p:sp>
        <p:nvSpPr>
          <p:cNvPr id="442" name="Round Same-side Corner of Rectangle 441">
            <a:extLst>
              <a:ext uri="{FF2B5EF4-FFF2-40B4-BE49-F238E27FC236}">
                <a16:creationId xmlns:a16="http://schemas.microsoft.com/office/drawing/2014/main" id="{0F428BA0-EDE0-190A-03F2-DFE2121CFC18}"/>
              </a:ext>
            </a:extLst>
          </p:cNvPr>
          <p:cNvSpPr/>
          <p:nvPr/>
        </p:nvSpPr>
        <p:spPr>
          <a:xfrm>
            <a:off x="5278699" y="4072264"/>
            <a:ext cx="854761" cy="95595"/>
          </a:xfrm>
          <a:prstGeom prst="round2Same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43" name="Round Same-side Corner of Rectangle 442">
            <a:extLst>
              <a:ext uri="{FF2B5EF4-FFF2-40B4-BE49-F238E27FC236}">
                <a16:creationId xmlns:a16="http://schemas.microsoft.com/office/drawing/2014/main" id="{EC659D4D-0706-CE5F-8B34-77A9E60A3D26}"/>
              </a:ext>
            </a:extLst>
          </p:cNvPr>
          <p:cNvSpPr/>
          <p:nvPr/>
        </p:nvSpPr>
        <p:spPr>
          <a:xfrm>
            <a:off x="5278699" y="4839817"/>
            <a:ext cx="854761" cy="95595"/>
          </a:xfrm>
          <a:prstGeom prst="round2Same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45" name="Round Same-side Corner of Rectangle 444">
            <a:extLst>
              <a:ext uri="{FF2B5EF4-FFF2-40B4-BE49-F238E27FC236}">
                <a16:creationId xmlns:a16="http://schemas.microsoft.com/office/drawing/2014/main" id="{E697F3CF-3948-6FF0-A3C6-7330265E6533}"/>
              </a:ext>
            </a:extLst>
          </p:cNvPr>
          <p:cNvSpPr/>
          <p:nvPr/>
        </p:nvSpPr>
        <p:spPr>
          <a:xfrm>
            <a:off x="5278699" y="5053912"/>
            <a:ext cx="854761" cy="95595"/>
          </a:xfrm>
          <a:prstGeom prst="round2Same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46" name="Round Same-side Corner of Rectangle 445">
            <a:extLst>
              <a:ext uri="{FF2B5EF4-FFF2-40B4-BE49-F238E27FC236}">
                <a16:creationId xmlns:a16="http://schemas.microsoft.com/office/drawing/2014/main" id="{68D9ABFD-9048-825D-59B9-004D2C465F55}"/>
              </a:ext>
            </a:extLst>
          </p:cNvPr>
          <p:cNvSpPr/>
          <p:nvPr/>
        </p:nvSpPr>
        <p:spPr>
          <a:xfrm>
            <a:off x="5278699" y="4900404"/>
            <a:ext cx="854761" cy="95595"/>
          </a:xfrm>
          <a:prstGeom prst="round2Same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448" name="Elbow Connector 447">
            <a:extLst>
              <a:ext uri="{FF2B5EF4-FFF2-40B4-BE49-F238E27FC236}">
                <a16:creationId xmlns:a16="http://schemas.microsoft.com/office/drawing/2014/main" id="{354AF893-C427-47EA-B077-A8690E587E05}"/>
              </a:ext>
            </a:extLst>
          </p:cNvPr>
          <p:cNvCxnSpPr>
            <a:cxnSpLocks/>
            <a:stCxn id="435" idx="1"/>
            <a:endCxn id="442" idx="2"/>
          </p:cNvCxnSpPr>
          <p:nvPr/>
        </p:nvCxnSpPr>
        <p:spPr>
          <a:xfrm rot="10800000">
            <a:off x="5278699" y="4120062"/>
            <a:ext cx="699438" cy="1510190"/>
          </a:xfrm>
          <a:prstGeom prst="bentConnector3">
            <a:avLst>
              <a:gd name="adj1" fmla="val 14575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Elbow Connector 449">
            <a:extLst>
              <a:ext uri="{FF2B5EF4-FFF2-40B4-BE49-F238E27FC236}">
                <a16:creationId xmlns:a16="http://schemas.microsoft.com/office/drawing/2014/main" id="{86355A17-1F17-1E4B-3074-2EB5783348D3}"/>
              </a:ext>
            </a:extLst>
          </p:cNvPr>
          <p:cNvCxnSpPr>
            <a:cxnSpLocks/>
            <a:stCxn id="435" idx="1"/>
            <a:endCxn id="437" idx="2"/>
          </p:cNvCxnSpPr>
          <p:nvPr/>
        </p:nvCxnSpPr>
        <p:spPr>
          <a:xfrm rot="10800000">
            <a:off x="5292803" y="2457278"/>
            <a:ext cx="685335" cy="3172975"/>
          </a:xfrm>
          <a:prstGeom prst="bentConnector3">
            <a:avLst>
              <a:gd name="adj1" fmla="val 14983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Rounded Rectangle 450">
            <a:extLst>
              <a:ext uri="{FF2B5EF4-FFF2-40B4-BE49-F238E27FC236}">
                <a16:creationId xmlns:a16="http://schemas.microsoft.com/office/drawing/2014/main" id="{F09D80FE-3D80-D840-DEF4-D55DF0964E40}"/>
              </a:ext>
            </a:extLst>
          </p:cNvPr>
          <p:cNvSpPr/>
          <p:nvPr/>
        </p:nvSpPr>
        <p:spPr>
          <a:xfrm>
            <a:off x="7311357" y="5160076"/>
            <a:ext cx="685336" cy="113959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452" name="Elbow Connector 451">
            <a:extLst>
              <a:ext uri="{FF2B5EF4-FFF2-40B4-BE49-F238E27FC236}">
                <a16:creationId xmlns:a16="http://schemas.microsoft.com/office/drawing/2014/main" id="{7E088354-525E-0585-BB06-F819FC1EDBAA}"/>
              </a:ext>
            </a:extLst>
          </p:cNvPr>
          <p:cNvCxnSpPr>
            <a:cxnSpLocks/>
            <a:stCxn id="451" idx="1"/>
            <a:endCxn id="471" idx="1"/>
          </p:cNvCxnSpPr>
          <p:nvPr/>
        </p:nvCxnSpPr>
        <p:spPr>
          <a:xfrm rot="10800000">
            <a:off x="5288475" y="2828508"/>
            <a:ext cx="2022883" cy="2388549"/>
          </a:xfrm>
          <a:prstGeom prst="bentConnector3">
            <a:avLst>
              <a:gd name="adj1" fmla="val 111301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Elbow Connector 453">
            <a:extLst>
              <a:ext uri="{FF2B5EF4-FFF2-40B4-BE49-F238E27FC236}">
                <a16:creationId xmlns:a16="http://schemas.microsoft.com/office/drawing/2014/main" id="{1F76665C-69AE-8951-BDE6-DF67A778F8FE}"/>
              </a:ext>
            </a:extLst>
          </p:cNvPr>
          <p:cNvCxnSpPr>
            <a:cxnSpLocks/>
            <a:stCxn id="451" idx="1"/>
            <a:endCxn id="441" idx="1"/>
          </p:cNvCxnSpPr>
          <p:nvPr/>
        </p:nvCxnSpPr>
        <p:spPr>
          <a:xfrm rot="10800000">
            <a:off x="5278701" y="4496922"/>
            <a:ext cx="2032657" cy="720135"/>
          </a:xfrm>
          <a:prstGeom prst="bentConnector3">
            <a:avLst>
              <a:gd name="adj1" fmla="val 111246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Elbow Connector 457">
            <a:extLst>
              <a:ext uri="{FF2B5EF4-FFF2-40B4-BE49-F238E27FC236}">
                <a16:creationId xmlns:a16="http://schemas.microsoft.com/office/drawing/2014/main" id="{38878473-3A9F-7DFA-7297-ACDF9AD1A0A7}"/>
              </a:ext>
            </a:extLst>
          </p:cNvPr>
          <p:cNvCxnSpPr>
            <a:cxnSpLocks/>
            <a:stCxn id="428" idx="2"/>
            <a:endCxn id="429" idx="3"/>
          </p:cNvCxnSpPr>
          <p:nvPr/>
        </p:nvCxnSpPr>
        <p:spPr>
          <a:xfrm rot="5400000">
            <a:off x="7622585" y="5431890"/>
            <a:ext cx="515008" cy="246702"/>
          </a:xfrm>
          <a:prstGeom prst="bent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9" name="TextBox 458">
                <a:extLst>
                  <a:ext uri="{FF2B5EF4-FFF2-40B4-BE49-F238E27FC236}">
                    <a16:creationId xmlns:a16="http://schemas.microsoft.com/office/drawing/2014/main" id="{DDA7EEB6-B04F-4BC0-5F9E-767A3B9288AB}"/>
                  </a:ext>
                </a:extLst>
              </p:cNvPr>
              <p:cNvSpPr txBox="1"/>
              <p:nvPr/>
            </p:nvSpPr>
            <p:spPr>
              <a:xfrm>
                <a:off x="6883724" y="5191181"/>
                <a:ext cx="133248" cy="1586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459" name="TextBox 458">
                <a:extLst>
                  <a:ext uri="{FF2B5EF4-FFF2-40B4-BE49-F238E27FC236}">
                    <a16:creationId xmlns:a16="http://schemas.microsoft.com/office/drawing/2014/main" id="{DDA7EEB6-B04F-4BC0-5F9E-767A3B928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3724" y="5191181"/>
                <a:ext cx="133248" cy="158643"/>
              </a:xfrm>
              <a:prstGeom prst="rect">
                <a:avLst/>
              </a:prstGeom>
              <a:blipFill>
                <a:blip r:embed="rId24"/>
                <a:stretch>
                  <a:fillRect l="-16667" r="-1666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0" name="TextBox 459">
                <a:extLst>
                  <a:ext uri="{FF2B5EF4-FFF2-40B4-BE49-F238E27FC236}">
                    <a16:creationId xmlns:a16="http://schemas.microsoft.com/office/drawing/2014/main" id="{C29E42C1-8837-7EDC-3161-222DFD2F6D4D}"/>
                  </a:ext>
                </a:extLst>
              </p:cNvPr>
              <p:cNvSpPr txBox="1"/>
              <p:nvPr/>
            </p:nvSpPr>
            <p:spPr>
              <a:xfrm>
                <a:off x="8046790" y="5434811"/>
                <a:ext cx="168113" cy="2019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60" name="TextBox 459">
                <a:extLst>
                  <a:ext uri="{FF2B5EF4-FFF2-40B4-BE49-F238E27FC236}">
                    <a16:creationId xmlns:a16="http://schemas.microsoft.com/office/drawing/2014/main" id="{C29E42C1-8837-7EDC-3161-222DFD2F6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6790" y="5434811"/>
                <a:ext cx="168113" cy="201909"/>
              </a:xfrm>
              <a:prstGeom prst="rect">
                <a:avLst/>
              </a:prstGeom>
              <a:blipFill>
                <a:blip r:embed="rId25"/>
                <a:stretch>
                  <a:fillRect l="-20000" r="-6667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1" name="TextBox 460">
            <a:extLst>
              <a:ext uri="{FF2B5EF4-FFF2-40B4-BE49-F238E27FC236}">
                <a16:creationId xmlns:a16="http://schemas.microsoft.com/office/drawing/2014/main" id="{974F0BEA-5960-99C8-3477-0D7756B9907B}"/>
              </a:ext>
            </a:extLst>
          </p:cNvPr>
          <p:cNvSpPr txBox="1"/>
          <p:nvPr/>
        </p:nvSpPr>
        <p:spPr>
          <a:xfrm>
            <a:off x="5099044" y="5445818"/>
            <a:ext cx="250590" cy="1586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/>
              <a:t>State</a:t>
            </a:r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FE28E5EB-DD76-DD11-3B89-791B7C072005}"/>
              </a:ext>
            </a:extLst>
          </p:cNvPr>
          <p:cNvSpPr txBox="1"/>
          <p:nvPr/>
        </p:nvSpPr>
        <p:spPr>
          <a:xfrm>
            <a:off x="4980200" y="5634207"/>
            <a:ext cx="478027" cy="1586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Reward N</a:t>
            </a: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5A359CFD-1F98-8597-5E20-9299FAFB674E}"/>
              </a:ext>
            </a:extLst>
          </p:cNvPr>
          <p:cNvSpPr txBox="1"/>
          <p:nvPr/>
        </p:nvSpPr>
        <p:spPr>
          <a:xfrm>
            <a:off x="4983422" y="5824225"/>
            <a:ext cx="461684" cy="1586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Reward 1</a:t>
            </a:r>
          </a:p>
        </p:txBody>
      </p:sp>
      <p:sp>
        <p:nvSpPr>
          <p:cNvPr id="471" name="Rectangle 470">
            <a:extLst>
              <a:ext uri="{FF2B5EF4-FFF2-40B4-BE49-F238E27FC236}">
                <a16:creationId xmlns:a16="http://schemas.microsoft.com/office/drawing/2014/main" id="{910F65B0-5F20-13D1-E260-BE6C4FB81E89}"/>
              </a:ext>
            </a:extLst>
          </p:cNvPr>
          <p:cNvSpPr/>
          <p:nvPr/>
        </p:nvSpPr>
        <p:spPr>
          <a:xfrm>
            <a:off x="5288474" y="2327997"/>
            <a:ext cx="546269" cy="100102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DQN</a:t>
            </a:r>
          </a:p>
        </p:txBody>
      </p:sp>
      <p:sp>
        <p:nvSpPr>
          <p:cNvPr id="472" name="Round Same-side Corner of Rectangle 471">
            <a:extLst>
              <a:ext uri="{FF2B5EF4-FFF2-40B4-BE49-F238E27FC236}">
                <a16:creationId xmlns:a16="http://schemas.microsoft.com/office/drawing/2014/main" id="{22A20D2A-CC88-1E1D-BB2A-2FC992D058D2}"/>
              </a:ext>
            </a:extLst>
          </p:cNvPr>
          <p:cNvSpPr/>
          <p:nvPr/>
        </p:nvSpPr>
        <p:spPr>
          <a:xfrm>
            <a:off x="5288473" y="2409784"/>
            <a:ext cx="854761" cy="95595"/>
          </a:xfrm>
          <a:prstGeom prst="round2Same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73" name="Round Same-side Corner of Rectangle 472">
            <a:extLst>
              <a:ext uri="{FF2B5EF4-FFF2-40B4-BE49-F238E27FC236}">
                <a16:creationId xmlns:a16="http://schemas.microsoft.com/office/drawing/2014/main" id="{5290231C-276C-1AEB-6F37-D392D15F043E}"/>
              </a:ext>
            </a:extLst>
          </p:cNvPr>
          <p:cNvSpPr/>
          <p:nvPr/>
        </p:nvSpPr>
        <p:spPr>
          <a:xfrm>
            <a:off x="5288473" y="3226882"/>
            <a:ext cx="854761" cy="95595"/>
          </a:xfrm>
          <a:prstGeom prst="round2Same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75" name="Round Same-side Corner of Rectangle 474">
            <a:extLst>
              <a:ext uri="{FF2B5EF4-FFF2-40B4-BE49-F238E27FC236}">
                <a16:creationId xmlns:a16="http://schemas.microsoft.com/office/drawing/2014/main" id="{33A969C1-D6C2-4078-D86F-5C831478DA43}"/>
              </a:ext>
            </a:extLst>
          </p:cNvPr>
          <p:cNvSpPr/>
          <p:nvPr/>
        </p:nvSpPr>
        <p:spPr>
          <a:xfrm>
            <a:off x="5288473" y="2963513"/>
            <a:ext cx="854761" cy="95595"/>
          </a:xfrm>
          <a:prstGeom prst="round2Same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476" name="Round Same-side Corner of Rectangle 475">
            <a:extLst>
              <a:ext uri="{FF2B5EF4-FFF2-40B4-BE49-F238E27FC236}">
                <a16:creationId xmlns:a16="http://schemas.microsoft.com/office/drawing/2014/main" id="{EB9720D8-992A-CE85-500E-90D93A8C80D4}"/>
              </a:ext>
            </a:extLst>
          </p:cNvPr>
          <p:cNvSpPr/>
          <p:nvPr/>
        </p:nvSpPr>
        <p:spPr>
          <a:xfrm>
            <a:off x="5288473" y="3237924"/>
            <a:ext cx="854761" cy="95595"/>
          </a:xfrm>
          <a:prstGeom prst="round2Same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479" name="Straight Arrow Connector 478">
            <a:extLst>
              <a:ext uri="{FF2B5EF4-FFF2-40B4-BE49-F238E27FC236}">
                <a16:creationId xmlns:a16="http://schemas.microsoft.com/office/drawing/2014/main" id="{982FC841-25BF-89A2-1377-10D1A9617607}"/>
              </a:ext>
            </a:extLst>
          </p:cNvPr>
          <p:cNvCxnSpPr>
            <a:cxnSpLocks/>
          </p:cNvCxnSpPr>
          <p:nvPr/>
        </p:nvCxnSpPr>
        <p:spPr>
          <a:xfrm>
            <a:off x="5835790" y="2497297"/>
            <a:ext cx="558000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0" name="TextBox 479">
                <a:extLst>
                  <a:ext uri="{FF2B5EF4-FFF2-40B4-BE49-F238E27FC236}">
                    <a16:creationId xmlns:a16="http://schemas.microsoft.com/office/drawing/2014/main" id="{7903002A-F480-2893-0D99-A86CE9AFD486}"/>
                  </a:ext>
                </a:extLst>
              </p:cNvPr>
              <p:cNvSpPr txBox="1"/>
              <p:nvPr/>
            </p:nvSpPr>
            <p:spPr>
              <a:xfrm>
                <a:off x="5832859" y="2341207"/>
                <a:ext cx="45980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480" name="TextBox 479">
                <a:extLst>
                  <a:ext uri="{FF2B5EF4-FFF2-40B4-BE49-F238E27FC236}">
                    <a16:creationId xmlns:a16="http://schemas.microsoft.com/office/drawing/2014/main" id="{7903002A-F480-2893-0D99-A86CE9AFD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2859" y="2341207"/>
                <a:ext cx="459805" cy="138499"/>
              </a:xfrm>
              <a:prstGeom prst="rect">
                <a:avLst/>
              </a:prstGeom>
              <a:blipFill>
                <a:blip r:embed="rId26"/>
                <a:stretch>
                  <a:fillRect l="-8108" r="-810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1" name="Straight Arrow Connector 480">
            <a:extLst>
              <a:ext uri="{FF2B5EF4-FFF2-40B4-BE49-F238E27FC236}">
                <a16:creationId xmlns:a16="http://schemas.microsoft.com/office/drawing/2014/main" id="{95F4C3EB-EB6D-F1C7-24FC-5A7A93022939}"/>
              </a:ext>
            </a:extLst>
          </p:cNvPr>
          <p:cNvCxnSpPr>
            <a:cxnSpLocks/>
          </p:cNvCxnSpPr>
          <p:nvPr/>
        </p:nvCxnSpPr>
        <p:spPr>
          <a:xfrm>
            <a:off x="5841388" y="2758100"/>
            <a:ext cx="558000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2" name="TextBox 481">
                <a:extLst>
                  <a:ext uri="{FF2B5EF4-FFF2-40B4-BE49-F238E27FC236}">
                    <a16:creationId xmlns:a16="http://schemas.microsoft.com/office/drawing/2014/main" id="{6DAE99C3-B3BF-D045-09F3-9BABF0B98D30}"/>
                  </a:ext>
                </a:extLst>
              </p:cNvPr>
              <p:cNvSpPr txBox="1"/>
              <p:nvPr/>
            </p:nvSpPr>
            <p:spPr>
              <a:xfrm>
                <a:off x="5829525" y="2609660"/>
                <a:ext cx="46249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482" name="TextBox 481">
                <a:extLst>
                  <a:ext uri="{FF2B5EF4-FFF2-40B4-BE49-F238E27FC236}">
                    <a16:creationId xmlns:a16="http://schemas.microsoft.com/office/drawing/2014/main" id="{6DAE99C3-B3BF-D045-09F3-9BABF0B98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9525" y="2609660"/>
                <a:ext cx="462498" cy="138499"/>
              </a:xfrm>
              <a:prstGeom prst="rect">
                <a:avLst/>
              </a:prstGeom>
              <a:blipFill>
                <a:blip r:embed="rId27"/>
                <a:stretch>
                  <a:fillRect l="-5263" r="-789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3" name="Straight Arrow Connector 482">
            <a:extLst>
              <a:ext uri="{FF2B5EF4-FFF2-40B4-BE49-F238E27FC236}">
                <a16:creationId xmlns:a16="http://schemas.microsoft.com/office/drawing/2014/main" id="{98DE06D0-EAB6-8813-59D2-5D826E076858}"/>
              </a:ext>
            </a:extLst>
          </p:cNvPr>
          <p:cNvCxnSpPr>
            <a:cxnSpLocks/>
          </p:cNvCxnSpPr>
          <p:nvPr/>
        </p:nvCxnSpPr>
        <p:spPr>
          <a:xfrm flipV="1">
            <a:off x="5839427" y="3188586"/>
            <a:ext cx="558000" cy="364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4" name="TextBox 483">
                <a:extLst>
                  <a:ext uri="{FF2B5EF4-FFF2-40B4-BE49-F238E27FC236}">
                    <a16:creationId xmlns:a16="http://schemas.microsoft.com/office/drawing/2014/main" id="{A5DBB23C-87C1-C0CB-B4FF-76902D265B8E}"/>
                  </a:ext>
                </a:extLst>
              </p:cNvPr>
              <p:cNvSpPr txBox="1"/>
              <p:nvPr/>
            </p:nvSpPr>
            <p:spPr>
              <a:xfrm>
                <a:off x="5834822" y="3036137"/>
                <a:ext cx="48051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484" name="TextBox 483">
                <a:extLst>
                  <a:ext uri="{FF2B5EF4-FFF2-40B4-BE49-F238E27FC236}">
                    <a16:creationId xmlns:a16="http://schemas.microsoft.com/office/drawing/2014/main" id="{A5DBB23C-87C1-C0CB-B4FF-76902D265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822" y="3036137"/>
                <a:ext cx="480516" cy="138499"/>
              </a:xfrm>
              <a:prstGeom prst="rect">
                <a:avLst/>
              </a:prstGeom>
              <a:blipFill>
                <a:blip r:embed="rId28"/>
                <a:stretch>
                  <a:fillRect l="-7692" r="-769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5" name="TextBox 484">
                <a:extLst>
                  <a:ext uri="{FF2B5EF4-FFF2-40B4-BE49-F238E27FC236}">
                    <a16:creationId xmlns:a16="http://schemas.microsoft.com/office/drawing/2014/main" id="{A4328506-DC73-29ED-CD9D-B2D0285066D2}"/>
                  </a:ext>
                </a:extLst>
              </p:cNvPr>
              <p:cNvSpPr txBox="1"/>
              <p:nvPr/>
            </p:nvSpPr>
            <p:spPr>
              <a:xfrm rot="5400000">
                <a:off x="5995081" y="2818111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85" name="TextBox 484">
                <a:extLst>
                  <a:ext uri="{FF2B5EF4-FFF2-40B4-BE49-F238E27FC236}">
                    <a16:creationId xmlns:a16="http://schemas.microsoft.com/office/drawing/2014/main" id="{A4328506-DC73-29ED-CD9D-B2D0285066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995081" y="2818111"/>
                <a:ext cx="174727" cy="215444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6" name="Group 485">
            <a:extLst>
              <a:ext uri="{FF2B5EF4-FFF2-40B4-BE49-F238E27FC236}">
                <a16:creationId xmlns:a16="http://schemas.microsoft.com/office/drawing/2014/main" id="{F133C931-1466-16A4-1E54-D215EB412B7A}"/>
              </a:ext>
            </a:extLst>
          </p:cNvPr>
          <p:cNvGrpSpPr/>
          <p:nvPr/>
        </p:nvGrpSpPr>
        <p:grpSpPr>
          <a:xfrm>
            <a:off x="7385645" y="2593218"/>
            <a:ext cx="1226250" cy="1958053"/>
            <a:chOff x="5290768" y="2470841"/>
            <a:chExt cx="1701971" cy="208931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9" name="TextBox 488">
                  <a:extLst>
                    <a:ext uri="{FF2B5EF4-FFF2-40B4-BE49-F238E27FC236}">
                      <a16:creationId xmlns:a16="http://schemas.microsoft.com/office/drawing/2014/main" id="{5D7C6A81-96A9-8333-511D-DF1F37F13A48}"/>
                    </a:ext>
                  </a:extLst>
                </p:cNvPr>
                <p:cNvSpPr txBox="1"/>
                <p:nvPr/>
              </p:nvSpPr>
              <p:spPr>
                <a:xfrm>
                  <a:off x="6035152" y="2533367"/>
                  <a:ext cx="605169" cy="4707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105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1050" dirty="0"/>
                </a:p>
              </p:txBody>
            </p:sp>
          </mc:Choice>
          <mc:Fallback>
            <p:sp>
              <p:nvSpPr>
                <p:cNvPr id="489" name="TextBox 488">
                  <a:extLst>
                    <a:ext uri="{FF2B5EF4-FFF2-40B4-BE49-F238E27FC236}">
                      <a16:creationId xmlns:a16="http://schemas.microsoft.com/office/drawing/2014/main" id="{5D7C6A81-96A9-8333-511D-DF1F37F13A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5152" y="2533367"/>
                  <a:ext cx="605169" cy="470718"/>
                </a:xfrm>
                <a:prstGeom prst="rect">
                  <a:avLst/>
                </a:prstGeom>
                <a:blipFill>
                  <a:blip r:embed="rId30"/>
                  <a:stretch>
                    <a:fillRect l="-120000" t="-125000" r="-25714" b="-18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0" name="Left Bracket 489">
              <a:extLst>
                <a:ext uri="{FF2B5EF4-FFF2-40B4-BE49-F238E27FC236}">
                  <a16:creationId xmlns:a16="http://schemas.microsoft.com/office/drawing/2014/main" id="{E72A1096-1FBB-0BFB-F6B8-F3187D40D958}"/>
                </a:ext>
              </a:extLst>
            </p:cNvPr>
            <p:cNvSpPr/>
            <p:nvPr/>
          </p:nvSpPr>
          <p:spPr>
            <a:xfrm>
              <a:off x="5685844" y="2470843"/>
              <a:ext cx="164750" cy="2089308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91" name="Left Bracket 490">
              <a:extLst>
                <a:ext uri="{FF2B5EF4-FFF2-40B4-BE49-F238E27FC236}">
                  <a16:creationId xmlns:a16="http://schemas.microsoft.com/office/drawing/2014/main" id="{30276A92-0633-BCE5-F72A-C1677744ED9B}"/>
                </a:ext>
              </a:extLst>
            </p:cNvPr>
            <p:cNvSpPr/>
            <p:nvPr/>
          </p:nvSpPr>
          <p:spPr>
            <a:xfrm rot="10800000">
              <a:off x="6827990" y="2470841"/>
              <a:ext cx="164749" cy="2089308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2" name="TextBox 491">
                  <a:extLst>
                    <a:ext uri="{FF2B5EF4-FFF2-40B4-BE49-F238E27FC236}">
                      <a16:creationId xmlns:a16="http://schemas.microsoft.com/office/drawing/2014/main" id="{375B93ED-50DA-2E24-2C4A-9C299ADB1152}"/>
                    </a:ext>
                  </a:extLst>
                </p:cNvPr>
                <p:cNvSpPr txBox="1"/>
                <p:nvPr/>
              </p:nvSpPr>
              <p:spPr>
                <a:xfrm>
                  <a:off x="6035151" y="3136386"/>
                  <a:ext cx="645217" cy="4707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105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,2</m:t>
                                </m:r>
                              </m:sub>
                            </m:s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oMath>
                    </m:oMathPara>
                  </a14:m>
                  <a:endParaRPr lang="en-US" sz="1050" dirty="0"/>
                </a:p>
              </p:txBody>
            </p:sp>
          </mc:Choice>
          <mc:Fallback>
            <p:sp>
              <p:nvSpPr>
                <p:cNvPr id="492" name="TextBox 491">
                  <a:extLst>
                    <a:ext uri="{FF2B5EF4-FFF2-40B4-BE49-F238E27FC236}">
                      <a16:creationId xmlns:a16="http://schemas.microsoft.com/office/drawing/2014/main" id="{375B93ED-50DA-2E24-2C4A-9C299ADB11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5151" y="3136386"/>
                  <a:ext cx="645217" cy="470718"/>
                </a:xfrm>
                <a:prstGeom prst="rect">
                  <a:avLst/>
                </a:prstGeom>
                <a:blipFill>
                  <a:blip r:embed="rId31"/>
                  <a:stretch>
                    <a:fillRect l="-113514" t="-131429" r="-18919" b="-19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3" name="TextBox 492">
                  <a:extLst>
                    <a:ext uri="{FF2B5EF4-FFF2-40B4-BE49-F238E27FC236}">
                      <a16:creationId xmlns:a16="http://schemas.microsoft.com/office/drawing/2014/main" id="{149CD5C1-13DF-C8CB-AAE0-6798C6E03A3D}"/>
                    </a:ext>
                  </a:extLst>
                </p:cNvPr>
                <p:cNvSpPr txBox="1"/>
                <p:nvPr/>
              </p:nvSpPr>
              <p:spPr>
                <a:xfrm>
                  <a:off x="6020995" y="3968078"/>
                  <a:ext cx="672894" cy="4707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105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en-US" sz="105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oMath>
                    </m:oMathPara>
                  </a14:m>
                  <a:endParaRPr lang="en-US" sz="1050" dirty="0"/>
                </a:p>
              </p:txBody>
            </p:sp>
          </mc:Choice>
          <mc:Fallback>
            <p:sp>
              <p:nvSpPr>
                <p:cNvPr id="493" name="TextBox 492">
                  <a:extLst>
                    <a:ext uri="{FF2B5EF4-FFF2-40B4-BE49-F238E27FC236}">
                      <a16:creationId xmlns:a16="http://schemas.microsoft.com/office/drawing/2014/main" id="{149CD5C1-13DF-C8CB-AAE0-6798C6E03A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20995" y="3968078"/>
                  <a:ext cx="672894" cy="470718"/>
                </a:xfrm>
                <a:prstGeom prst="rect">
                  <a:avLst/>
                </a:prstGeom>
                <a:blipFill>
                  <a:blip r:embed="rId32"/>
                  <a:stretch>
                    <a:fillRect l="-107895" t="-125000" r="-15789" b="-18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4" name="TextBox 493">
                  <a:extLst>
                    <a:ext uri="{FF2B5EF4-FFF2-40B4-BE49-F238E27FC236}">
                      <a16:creationId xmlns:a16="http://schemas.microsoft.com/office/drawing/2014/main" id="{651FF526-B58A-6DDD-1D54-65B1E67AF3D0}"/>
                    </a:ext>
                  </a:extLst>
                </p:cNvPr>
                <p:cNvSpPr txBox="1"/>
                <p:nvPr/>
              </p:nvSpPr>
              <p:spPr>
                <a:xfrm rot="5400000">
                  <a:off x="6323714" y="3557684"/>
                  <a:ext cx="319856" cy="5126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94" name="TextBox 493">
                  <a:extLst>
                    <a:ext uri="{FF2B5EF4-FFF2-40B4-BE49-F238E27FC236}">
                      <a16:creationId xmlns:a16="http://schemas.microsoft.com/office/drawing/2014/main" id="{651FF526-B58A-6DDD-1D54-65B1E67AF3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6323714" y="3557684"/>
                  <a:ext cx="319856" cy="512609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5" name="TextBox 494">
                  <a:extLst>
                    <a:ext uri="{FF2B5EF4-FFF2-40B4-BE49-F238E27FC236}">
                      <a16:creationId xmlns:a16="http://schemas.microsoft.com/office/drawing/2014/main" id="{65E0E55A-D391-A5F4-D3EE-2483FD74B4BD}"/>
                    </a:ext>
                  </a:extLst>
                </p:cNvPr>
                <p:cNvSpPr txBox="1"/>
                <p:nvPr/>
              </p:nvSpPr>
              <p:spPr>
                <a:xfrm>
                  <a:off x="5290768" y="3376995"/>
                  <a:ext cx="372176" cy="1806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495" name="TextBox 494">
                  <a:extLst>
                    <a:ext uri="{FF2B5EF4-FFF2-40B4-BE49-F238E27FC236}">
                      <a16:creationId xmlns:a16="http://schemas.microsoft.com/office/drawing/2014/main" id="{65E0E55A-D391-A5F4-D3EE-2483FD74B4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0768" y="3376995"/>
                  <a:ext cx="372176" cy="180624"/>
                </a:xfrm>
                <a:prstGeom prst="rect">
                  <a:avLst/>
                </a:prstGeom>
                <a:blipFill>
                  <a:blip r:embed="rId34"/>
                  <a:stretch>
                    <a:fillRect l="-13636" r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87" name="TextBox 486">
                <a:extLst>
                  <a:ext uri="{FF2B5EF4-FFF2-40B4-BE49-F238E27FC236}">
                    <a16:creationId xmlns:a16="http://schemas.microsoft.com/office/drawing/2014/main" id="{2760E64A-345A-0FC1-3654-BB32AE16F1A8}"/>
                  </a:ext>
                </a:extLst>
              </p:cNvPr>
              <p:cNvSpPr txBox="1"/>
              <p:nvPr/>
            </p:nvSpPr>
            <p:spPr>
              <a:xfrm>
                <a:off x="7350830" y="5024817"/>
                <a:ext cx="129901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𝒂𝒓𝒈𝒎𝒂</m:t>
                      </m:r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487" name="TextBox 486">
                <a:extLst>
                  <a:ext uri="{FF2B5EF4-FFF2-40B4-BE49-F238E27FC236}">
                    <a16:creationId xmlns:a16="http://schemas.microsoft.com/office/drawing/2014/main" id="{2760E64A-345A-0FC1-3654-BB32AE16F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0830" y="5024817"/>
                <a:ext cx="1299010" cy="184666"/>
              </a:xfrm>
              <a:prstGeom prst="rect">
                <a:avLst/>
              </a:prstGeom>
              <a:blipFill>
                <a:blip r:embed="rId35"/>
                <a:stretch>
                  <a:fillRect l="-962" r="-2885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8" name="Rounded Rectangle 487">
            <a:extLst>
              <a:ext uri="{FF2B5EF4-FFF2-40B4-BE49-F238E27FC236}">
                <a16:creationId xmlns:a16="http://schemas.microsoft.com/office/drawing/2014/main" id="{63EC3620-7EE5-DD0F-58F1-B12DCBE55CBF}"/>
              </a:ext>
            </a:extLst>
          </p:cNvPr>
          <p:cNvSpPr/>
          <p:nvPr/>
        </p:nvSpPr>
        <p:spPr>
          <a:xfrm>
            <a:off x="7594039" y="4908251"/>
            <a:ext cx="658816" cy="115354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518610F3-10FE-C2C0-9C68-5AD148ABD2B4}"/>
              </a:ext>
            </a:extLst>
          </p:cNvPr>
          <p:cNvCxnSpPr/>
          <p:nvPr/>
        </p:nvCxnSpPr>
        <p:spPr>
          <a:xfrm>
            <a:off x="4563374" y="1440612"/>
            <a:ext cx="0" cy="5049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Arrow Connector 500">
            <a:extLst>
              <a:ext uri="{FF2B5EF4-FFF2-40B4-BE49-F238E27FC236}">
                <a16:creationId xmlns:a16="http://schemas.microsoft.com/office/drawing/2014/main" id="{368D4F5D-AA60-EB71-DDCC-E7CFAADDFEAB}"/>
              </a:ext>
            </a:extLst>
          </p:cNvPr>
          <p:cNvCxnSpPr>
            <a:cxnSpLocks/>
          </p:cNvCxnSpPr>
          <p:nvPr/>
        </p:nvCxnSpPr>
        <p:spPr>
          <a:xfrm>
            <a:off x="5810610" y="4188725"/>
            <a:ext cx="558000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2" name="TextBox 501">
                <a:extLst>
                  <a:ext uri="{FF2B5EF4-FFF2-40B4-BE49-F238E27FC236}">
                    <a16:creationId xmlns:a16="http://schemas.microsoft.com/office/drawing/2014/main" id="{FB846A70-082F-E047-E6F4-6B9BC84C0892}"/>
                  </a:ext>
                </a:extLst>
              </p:cNvPr>
              <p:cNvSpPr txBox="1"/>
              <p:nvPr/>
            </p:nvSpPr>
            <p:spPr>
              <a:xfrm>
                <a:off x="5807679" y="4032635"/>
                <a:ext cx="470321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502" name="TextBox 501">
                <a:extLst>
                  <a:ext uri="{FF2B5EF4-FFF2-40B4-BE49-F238E27FC236}">
                    <a16:creationId xmlns:a16="http://schemas.microsoft.com/office/drawing/2014/main" id="{FB846A70-082F-E047-E6F4-6B9BC84C0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679" y="4032635"/>
                <a:ext cx="470321" cy="138499"/>
              </a:xfrm>
              <a:prstGeom prst="rect">
                <a:avLst/>
              </a:prstGeom>
              <a:blipFill>
                <a:blip r:embed="rId36"/>
                <a:stretch>
                  <a:fillRect l="-7895" r="-789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3" name="Straight Arrow Connector 502">
            <a:extLst>
              <a:ext uri="{FF2B5EF4-FFF2-40B4-BE49-F238E27FC236}">
                <a16:creationId xmlns:a16="http://schemas.microsoft.com/office/drawing/2014/main" id="{5DB720EB-2C8B-851C-485D-7B6023A57234}"/>
              </a:ext>
            </a:extLst>
          </p:cNvPr>
          <p:cNvCxnSpPr>
            <a:cxnSpLocks/>
          </p:cNvCxnSpPr>
          <p:nvPr/>
        </p:nvCxnSpPr>
        <p:spPr>
          <a:xfrm>
            <a:off x="5816208" y="4449528"/>
            <a:ext cx="558000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4" name="TextBox 503">
                <a:extLst>
                  <a:ext uri="{FF2B5EF4-FFF2-40B4-BE49-F238E27FC236}">
                    <a16:creationId xmlns:a16="http://schemas.microsoft.com/office/drawing/2014/main" id="{37929882-1DE4-0B32-5DDC-629D026C8D59}"/>
                  </a:ext>
                </a:extLst>
              </p:cNvPr>
              <p:cNvSpPr txBox="1"/>
              <p:nvPr/>
            </p:nvSpPr>
            <p:spPr>
              <a:xfrm>
                <a:off x="5804345" y="4301088"/>
                <a:ext cx="473014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504" name="TextBox 503">
                <a:extLst>
                  <a:ext uri="{FF2B5EF4-FFF2-40B4-BE49-F238E27FC236}">
                    <a16:creationId xmlns:a16="http://schemas.microsoft.com/office/drawing/2014/main" id="{37929882-1DE4-0B32-5DDC-629D026C8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345" y="4301088"/>
                <a:ext cx="473014" cy="138499"/>
              </a:xfrm>
              <a:prstGeom prst="rect">
                <a:avLst/>
              </a:prstGeom>
              <a:blipFill>
                <a:blip r:embed="rId37"/>
                <a:stretch>
                  <a:fillRect l="-5128" r="-769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5" name="Straight Arrow Connector 504">
            <a:extLst>
              <a:ext uri="{FF2B5EF4-FFF2-40B4-BE49-F238E27FC236}">
                <a16:creationId xmlns:a16="http://schemas.microsoft.com/office/drawing/2014/main" id="{9C76FA0A-C50F-3B89-68C7-389E0EE2C39A}"/>
              </a:ext>
            </a:extLst>
          </p:cNvPr>
          <p:cNvCxnSpPr>
            <a:cxnSpLocks/>
          </p:cNvCxnSpPr>
          <p:nvPr/>
        </p:nvCxnSpPr>
        <p:spPr>
          <a:xfrm flipV="1">
            <a:off x="5814247" y="4880014"/>
            <a:ext cx="558000" cy="364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6" name="TextBox 505">
                <a:extLst>
                  <a:ext uri="{FF2B5EF4-FFF2-40B4-BE49-F238E27FC236}">
                    <a16:creationId xmlns:a16="http://schemas.microsoft.com/office/drawing/2014/main" id="{C4ECBF84-C940-9984-9985-2CE7EBD178D6}"/>
                  </a:ext>
                </a:extLst>
              </p:cNvPr>
              <p:cNvSpPr txBox="1"/>
              <p:nvPr/>
            </p:nvSpPr>
            <p:spPr>
              <a:xfrm>
                <a:off x="5809642" y="4727565"/>
                <a:ext cx="491032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506" name="TextBox 505">
                <a:extLst>
                  <a:ext uri="{FF2B5EF4-FFF2-40B4-BE49-F238E27FC236}">
                    <a16:creationId xmlns:a16="http://schemas.microsoft.com/office/drawing/2014/main" id="{C4ECBF84-C940-9984-9985-2CE7EBD17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642" y="4727565"/>
                <a:ext cx="491032" cy="138499"/>
              </a:xfrm>
              <a:prstGeom prst="rect">
                <a:avLst/>
              </a:prstGeom>
              <a:blipFill>
                <a:blip r:embed="rId38"/>
                <a:stretch>
                  <a:fillRect l="-7500" r="-75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7" name="TextBox 506">
                <a:extLst>
                  <a:ext uri="{FF2B5EF4-FFF2-40B4-BE49-F238E27FC236}">
                    <a16:creationId xmlns:a16="http://schemas.microsoft.com/office/drawing/2014/main" id="{10092960-DB4D-B076-F402-0A26190A20E5}"/>
                  </a:ext>
                </a:extLst>
              </p:cNvPr>
              <p:cNvSpPr txBox="1"/>
              <p:nvPr/>
            </p:nvSpPr>
            <p:spPr>
              <a:xfrm rot="5400000">
                <a:off x="5969901" y="4509539"/>
                <a:ext cx="17472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507" name="TextBox 506">
                <a:extLst>
                  <a:ext uri="{FF2B5EF4-FFF2-40B4-BE49-F238E27FC236}">
                    <a16:creationId xmlns:a16="http://schemas.microsoft.com/office/drawing/2014/main" id="{10092960-DB4D-B076-F402-0A26190A20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5969901" y="4509539"/>
                <a:ext cx="174727" cy="215444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70F02DA4-3478-844F-F4B7-A6CC5A39B687}"/>
              </a:ext>
            </a:extLst>
          </p:cNvPr>
          <p:cNvGrpSpPr/>
          <p:nvPr/>
        </p:nvGrpSpPr>
        <p:grpSpPr>
          <a:xfrm>
            <a:off x="1901260" y="2449515"/>
            <a:ext cx="455830" cy="473442"/>
            <a:chOff x="1880494" y="2443280"/>
            <a:chExt cx="450509" cy="378943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BCEEDA2-6632-1CAC-B7D1-EAB66B8074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887114" y="2495853"/>
              <a:ext cx="433766" cy="279316"/>
              <a:chOff x="4807131" y="764845"/>
              <a:chExt cx="810000" cy="450000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74F7037D-408C-CE1E-A471-6FF4B22A2C60}"/>
                  </a:ext>
                </a:extLst>
              </p:cNvPr>
              <p:cNvCxnSpPr/>
              <p:nvPr/>
            </p:nvCxnSpPr>
            <p:spPr>
              <a:xfrm>
                <a:off x="4807131" y="1214845"/>
                <a:ext cx="81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70F176C0-6F71-AD41-0CFC-87305A433B08}"/>
                  </a:ext>
                </a:extLst>
              </p:cNvPr>
              <p:cNvCxnSpPr/>
              <p:nvPr/>
            </p:nvCxnSpPr>
            <p:spPr>
              <a:xfrm>
                <a:off x="5220788" y="764845"/>
                <a:ext cx="0" cy="45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urved Connector 7">
                <a:extLst>
                  <a:ext uri="{FF2B5EF4-FFF2-40B4-BE49-F238E27FC236}">
                    <a16:creationId xmlns:a16="http://schemas.microsoft.com/office/drawing/2014/main" id="{65B6E744-2272-91FA-1002-B8116CE76F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07131" y="775433"/>
                <a:ext cx="810000" cy="437702"/>
              </a:xfrm>
              <a:prstGeom prst="curvedConnector3">
                <a:avLst/>
              </a:prstGeom>
              <a:ln>
                <a:solidFill>
                  <a:srgbClr val="C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1F1DACA-540D-A5BC-6F9C-F2B8827EC7B9}"/>
                </a:ext>
              </a:extLst>
            </p:cNvPr>
            <p:cNvSpPr/>
            <p:nvPr/>
          </p:nvSpPr>
          <p:spPr>
            <a:xfrm>
              <a:off x="1880494" y="2443280"/>
              <a:ext cx="450509" cy="378943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3E02840-9833-366E-D84C-F987899C9497}"/>
              </a:ext>
            </a:extLst>
          </p:cNvPr>
          <p:cNvGrpSpPr/>
          <p:nvPr/>
        </p:nvGrpSpPr>
        <p:grpSpPr>
          <a:xfrm>
            <a:off x="1899902" y="4112412"/>
            <a:ext cx="455830" cy="473442"/>
            <a:chOff x="1880494" y="2443280"/>
            <a:chExt cx="450509" cy="378943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36595C6-2EBD-7555-F0BB-6D2D83F3429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887114" y="2495853"/>
              <a:ext cx="433766" cy="279316"/>
              <a:chOff x="4807131" y="764845"/>
              <a:chExt cx="810000" cy="45000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3DD1E610-E4B5-DE64-04DC-27C0630DEB93}"/>
                  </a:ext>
                </a:extLst>
              </p:cNvPr>
              <p:cNvCxnSpPr/>
              <p:nvPr/>
            </p:nvCxnSpPr>
            <p:spPr>
              <a:xfrm>
                <a:off x="4807131" y="1214845"/>
                <a:ext cx="81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A089F1D-BCCB-1AC7-0A56-D624CAE97A08}"/>
                  </a:ext>
                </a:extLst>
              </p:cNvPr>
              <p:cNvCxnSpPr/>
              <p:nvPr/>
            </p:nvCxnSpPr>
            <p:spPr>
              <a:xfrm>
                <a:off x="5220788" y="764845"/>
                <a:ext cx="0" cy="45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urved Connector 35">
                <a:extLst>
                  <a:ext uri="{FF2B5EF4-FFF2-40B4-BE49-F238E27FC236}">
                    <a16:creationId xmlns:a16="http://schemas.microsoft.com/office/drawing/2014/main" id="{4B57ABD0-6F3D-A573-8230-2062B61DCC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07131" y="775433"/>
                <a:ext cx="810000" cy="437702"/>
              </a:xfrm>
              <a:prstGeom prst="curvedConnector3">
                <a:avLst/>
              </a:prstGeom>
              <a:ln>
                <a:solidFill>
                  <a:srgbClr val="C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E3FDE07-593B-D395-1DBF-8E990C6DE122}"/>
                </a:ext>
              </a:extLst>
            </p:cNvPr>
            <p:cNvSpPr/>
            <p:nvPr/>
          </p:nvSpPr>
          <p:spPr>
            <a:xfrm>
              <a:off x="1880494" y="2443280"/>
              <a:ext cx="450509" cy="378943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75B42971-92E9-D72B-0CFC-D04B3B4FCCE8}"/>
              </a:ext>
            </a:extLst>
          </p:cNvPr>
          <p:cNvSpPr txBox="1"/>
          <p:nvPr/>
        </p:nvSpPr>
        <p:spPr>
          <a:xfrm>
            <a:off x="1828273" y="2226676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softmax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F0CD5DC-955F-6535-B63F-CC6B30044D0D}"/>
              </a:ext>
            </a:extLst>
          </p:cNvPr>
          <p:cNvSpPr txBox="1"/>
          <p:nvPr/>
        </p:nvSpPr>
        <p:spPr>
          <a:xfrm>
            <a:off x="1823784" y="3876830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softmax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D919F1E-431E-B473-FB8A-B7ABF2B8AFA0}"/>
              </a:ext>
            </a:extLst>
          </p:cNvPr>
          <p:cNvGrpSpPr/>
          <p:nvPr/>
        </p:nvGrpSpPr>
        <p:grpSpPr>
          <a:xfrm>
            <a:off x="6401694" y="2589641"/>
            <a:ext cx="455830" cy="473442"/>
            <a:chOff x="1880494" y="2443280"/>
            <a:chExt cx="450509" cy="378943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D692FA54-E03E-E0BE-397D-C607E68180C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887114" y="2495853"/>
              <a:ext cx="433766" cy="279316"/>
              <a:chOff x="4807131" y="764845"/>
              <a:chExt cx="810000" cy="450000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B83E686-57D8-E2A9-2237-6BD57443C027}"/>
                  </a:ext>
                </a:extLst>
              </p:cNvPr>
              <p:cNvCxnSpPr/>
              <p:nvPr/>
            </p:nvCxnSpPr>
            <p:spPr>
              <a:xfrm>
                <a:off x="4807131" y="1214845"/>
                <a:ext cx="81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1ADFECA3-E502-1A61-84C5-C07F43882A56}"/>
                  </a:ext>
                </a:extLst>
              </p:cNvPr>
              <p:cNvCxnSpPr/>
              <p:nvPr/>
            </p:nvCxnSpPr>
            <p:spPr>
              <a:xfrm>
                <a:off x="5220788" y="764845"/>
                <a:ext cx="0" cy="45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urved Connector 57">
                <a:extLst>
                  <a:ext uri="{FF2B5EF4-FFF2-40B4-BE49-F238E27FC236}">
                    <a16:creationId xmlns:a16="http://schemas.microsoft.com/office/drawing/2014/main" id="{744C4649-BEDA-0B03-9F8D-2958A752E3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07131" y="775433"/>
                <a:ext cx="810000" cy="437702"/>
              </a:xfrm>
              <a:prstGeom prst="curvedConnector3">
                <a:avLst/>
              </a:prstGeom>
              <a:ln>
                <a:solidFill>
                  <a:srgbClr val="C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9596B74-426B-BC74-BAE6-85B1596B38F3}"/>
                </a:ext>
              </a:extLst>
            </p:cNvPr>
            <p:cNvSpPr/>
            <p:nvPr/>
          </p:nvSpPr>
          <p:spPr>
            <a:xfrm>
              <a:off x="1880494" y="2443280"/>
              <a:ext cx="450509" cy="378943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16E2B6DE-6B3E-4E2E-E4F4-74BF5346E07B}"/>
              </a:ext>
            </a:extLst>
          </p:cNvPr>
          <p:cNvSpPr txBox="1"/>
          <p:nvPr/>
        </p:nvSpPr>
        <p:spPr>
          <a:xfrm>
            <a:off x="6337701" y="2379454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softmax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ADBFDC3-F2B0-2920-C93B-A220E9C30E02}"/>
              </a:ext>
            </a:extLst>
          </p:cNvPr>
          <p:cNvGrpSpPr/>
          <p:nvPr/>
        </p:nvGrpSpPr>
        <p:grpSpPr>
          <a:xfrm>
            <a:off x="6396708" y="4311230"/>
            <a:ext cx="455830" cy="473442"/>
            <a:chOff x="1880494" y="2443280"/>
            <a:chExt cx="450509" cy="378943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E99ACE2C-ADB8-9C57-0B9A-331983809CC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887114" y="2495853"/>
              <a:ext cx="433766" cy="279316"/>
              <a:chOff x="4807131" y="764845"/>
              <a:chExt cx="810000" cy="450000"/>
            </a:xfrm>
          </p:grpSpPr>
          <p:cxnSp>
            <p:nvCxnSpPr>
              <p:cNvPr id="449" name="Straight Connector 448">
                <a:extLst>
                  <a:ext uri="{FF2B5EF4-FFF2-40B4-BE49-F238E27FC236}">
                    <a16:creationId xmlns:a16="http://schemas.microsoft.com/office/drawing/2014/main" id="{E3CDE18D-E015-34FF-91F5-30F713F49D7E}"/>
                  </a:ext>
                </a:extLst>
              </p:cNvPr>
              <p:cNvCxnSpPr/>
              <p:nvPr/>
            </p:nvCxnSpPr>
            <p:spPr>
              <a:xfrm>
                <a:off x="4807131" y="1214845"/>
                <a:ext cx="81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>
                <a:extLst>
                  <a:ext uri="{FF2B5EF4-FFF2-40B4-BE49-F238E27FC236}">
                    <a16:creationId xmlns:a16="http://schemas.microsoft.com/office/drawing/2014/main" id="{0313552A-6555-B1B5-694D-6390AE1A949B}"/>
                  </a:ext>
                </a:extLst>
              </p:cNvPr>
              <p:cNvCxnSpPr/>
              <p:nvPr/>
            </p:nvCxnSpPr>
            <p:spPr>
              <a:xfrm>
                <a:off x="5220788" y="764845"/>
                <a:ext cx="0" cy="45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Curved Connector 454">
                <a:extLst>
                  <a:ext uri="{FF2B5EF4-FFF2-40B4-BE49-F238E27FC236}">
                    <a16:creationId xmlns:a16="http://schemas.microsoft.com/office/drawing/2014/main" id="{38E9AD1A-D49C-293D-FF7F-5B3A04BDD5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07131" y="775433"/>
                <a:ext cx="810000" cy="437702"/>
              </a:xfrm>
              <a:prstGeom prst="curvedConnector3">
                <a:avLst/>
              </a:prstGeom>
              <a:ln>
                <a:solidFill>
                  <a:srgbClr val="C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A017E9A-8E7F-65E0-DB18-F327FC64ADC4}"/>
                </a:ext>
              </a:extLst>
            </p:cNvPr>
            <p:cNvSpPr/>
            <p:nvPr/>
          </p:nvSpPr>
          <p:spPr>
            <a:xfrm>
              <a:off x="1880494" y="2443280"/>
              <a:ext cx="450509" cy="378943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6" name="TextBox 455">
            <a:extLst>
              <a:ext uri="{FF2B5EF4-FFF2-40B4-BE49-F238E27FC236}">
                <a16:creationId xmlns:a16="http://schemas.microsoft.com/office/drawing/2014/main" id="{FDDBAFFD-5173-4A65-BFC9-74C7FB88F907}"/>
              </a:ext>
            </a:extLst>
          </p:cNvPr>
          <p:cNvSpPr txBox="1"/>
          <p:nvPr/>
        </p:nvSpPr>
        <p:spPr>
          <a:xfrm>
            <a:off x="6332715" y="4101043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softmax</a:t>
            </a:r>
          </a:p>
        </p:txBody>
      </p:sp>
      <p:cxnSp>
        <p:nvCxnSpPr>
          <p:cNvPr id="457" name="Straight Arrow Connector 456">
            <a:extLst>
              <a:ext uri="{FF2B5EF4-FFF2-40B4-BE49-F238E27FC236}">
                <a16:creationId xmlns:a16="http://schemas.microsoft.com/office/drawing/2014/main" id="{4AA9F29B-E7BD-D052-A4F8-096F9FAF3BA0}"/>
              </a:ext>
            </a:extLst>
          </p:cNvPr>
          <p:cNvCxnSpPr>
            <a:cxnSpLocks/>
          </p:cNvCxnSpPr>
          <p:nvPr/>
        </p:nvCxnSpPr>
        <p:spPr>
          <a:xfrm>
            <a:off x="2359069" y="2490554"/>
            <a:ext cx="471644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4" name="TextBox 463">
                <a:extLst>
                  <a:ext uri="{FF2B5EF4-FFF2-40B4-BE49-F238E27FC236}">
                    <a16:creationId xmlns:a16="http://schemas.microsoft.com/office/drawing/2014/main" id="{30EBB913-C6D8-2E1F-0209-C2AB5FBEDA4B}"/>
                  </a:ext>
                </a:extLst>
              </p:cNvPr>
              <p:cNvSpPr txBox="1"/>
              <p:nvPr/>
            </p:nvSpPr>
            <p:spPr>
              <a:xfrm>
                <a:off x="2529237" y="2336588"/>
                <a:ext cx="214995" cy="1445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464" name="TextBox 463">
                <a:extLst>
                  <a:ext uri="{FF2B5EF4-FFF2-40B4-BE49-F238E27FC236}">
                    <a16:creationId xmlns:a16="http://schemas.microsoft.com/office/drawing/2014/main" id="{30EBB913-C6D8-2E1F-0209-C2AB5FBED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237" y="2336588"/>
                <a:ext cx="214995" cy="144527"/>
              </a:xfrm>
              <a:prstGeom prst="rect">
                <a:avLst/>
              </a:prstGeom>
              <a:blipFill>
                <a:blip r:embed="rId40"/>
                <a:stretch>
                  <a:fillRect l="-16667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5" name="Straight Arrow Connector 464">
            <a:extLst>
              <a:ext uri="{FF2B5EF4-FFF2-40B4-BE49-F238E27FC236}">
                <a16:creationId xmlns:a16="http://schemas.microsoft.com/office/drawing/2014/main" id="{A13DE1E7-FDF6-4804-D32A-E82DF4D78C6C}"/>
              </a:ext>
            </a:extLst>
          </p:cNvPr>
          <p:cNvCxnSpPr>
            <a:cxnSpLocks/>
          </p:cNvCxnSpPr>
          <p:nvPr/>
        </p:nvCxnSpPr>
        <p:spPr>
          <a:xfrm>
            <a:off x="2364667" y="2649213"/>
            <a:ext cx="466046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6" name="TextBox 465">
                <a:extLst>
                  <a:ext uri="{FF2B5EF4-FFF2-40B4-BE49-F238E27FC236}">
                    <a16:creationId xmlns:a16="http://schemas.microsoft.com/office/drawing/2014/main" id="{C0A8F7DB-619A-292A-1D4C-5DA35E584842}"/>
                  </a:ext>
                </a:extLst>
              </p:cNvPr>
              <p:cNvSpPr txBox="1"/>
              <p:nvPr/>
            </p:nvSpPr>
            <p:spPr>
              <a:xfrm>
                <a:off x="2525903" y="2496509"/>
                <a:ext cx="214995" cy="1445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466" name="TextBox 465">
                <a:extLst>
                  <a:ext uri="{FF2B5EF4-FFF2-40B4-BE49-F238E27FC236}">
                    <a16:creationId xmlns:a16="http://schemas.microsoft.com/office/drawing/2014/main" id="{C0A8F7DB-619A-292A-1D4C-5DA35E584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903" y="2496509"/>
                <a:ext cx="214995" cy="144527"/>
              </a:xfrm>
              <a:prstGeom prst="rect">
                <a:avLst/>
              </a:prstGeom>
              <a:blipFill>
                <a:blip r:embed="rId41"/>
                <a:stretch>
                  <a:fillRect l="-1052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7" name="Straight Arrow Connector 466">
            <a:extLst>
              <a:ext uri="{FF2B5EF4-FFF2-40B4-BE49-F238E27FC236}">
                <a16:creationId xmlns:a16="http://schemas.microsoft.com/office/drawing/2014/main" id="{F1750F01-00E8-E228-145D-5B19C9662C5F}"/>
              </a:ext>
            </a:extLst>
          </p:cNvPr>
          <p:cNvCxnSpPr>
            <a:cxnSpLocks/>
          </p:cNvCxnSpPr>
          <p:nvPr/>
        </p:nvCxnSpPr>
        <p:spPr>
          <a:xfrm>
            <a:off x="2362706" y="2886546"/>
            <a:ext cx="463461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8" name="TextBox 467">
                <a:extLst>
                  <a:ext uri="{FF2B5EF4-FFF2-40B4-BE49-F238E27FC236}">
                    <a16:creationId xmlns:a16="http://schemas.microsoft.com/office/drawing/2014/main" id="{9D44982E-0475-D94E-7D5A-147460F82A11}"/>
                  </a:ext>
                </a:extLst>
              </p:cNvPr>
              <p:cNvSpPr txBox="1"/>
              <p:nvPr/>
            </p:nvSpPr>
            <p:spPr>
              <a:xfrm>
                <a:off x="2523384" y="2729171"/>
                <a:ext cx="233013" cy="1445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468" name="TextBox 467">
                <a:extLst>
                  <a:ext uri="{FF2B5EF4-FFF2-40B4-BE49-F238E27FC236}">
                    <a16:creationId xmlns:a16="http://schemas.microsoft.com/office/drawing/2014/main" id="{9D44982E-0475-D94E-7D5A-147460F82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384" y="2729171"/>
                <a:ext cx="233013" cy="144527"/>
              </a:xfrm>
              <a:prstGeom prst="rect">
                <a:avLst/>
              </a:prstGeom>
              <a:blipFill>
                <a:blip r:embed="rId42"/>
                <a:stretch>
                  <a:fillRect l="-10526" r="-526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9" name="TextBox 468">
                <a:extLst>
                  <a:ext uri="{FF2B5EF4-FFF2-40B4-BE49-F238E27FC236}">
                    <a16:creationId xmlns:a16="http://schemas.microsoft.com/office/drawing/2014/main" id="{7C67A795-92A0-3BDA-A67A-3B1595054292}"/>
                  </a:ext>
                </a:extLst>
              </p:cNvPr>
              <p:cNvSpPr txBox="1"/>
              <p:nvPr/>
            </p:nvSpPr>
            <p:spPr>
              <a:xfrm rot="5400000">
                <a:off x="2622948" y="2636426"/>
                <a:ext cx="13144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469" name="TextBox 468">
                <a:extLst>
                  <a:ext uri="{FF2B5EF4-FFF2-40B4-BE49-F238E27FC236}">
                    <a16:creationId xmlns:a16="http://schemas.microsoft.com/office/drawing/2014/main" id="{7C67A795-92A0-3BDA-A67A-3B1595054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622948" y="2636426"/>
                <a:ext cx="131446" cy="161583"/>
              </a:xfrm>
              <a:prstGeom prst="rect">
                <a:avLst/>
              </a:prstGeom>
              <a:blipFill>
                <a:blip r:embed="rId4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8" name="Straight Arrow Connector 507">
            <a:extLst>
              <a:ext uri="{FF2B5EF4-FFF2-40B4-BE49-F238E27FC236}">
                <a16:creationId xmlns:a16="http://schemas.microsoft.com/office/drawing/2014/main" id="{C8E25C9F-4761-FA4F-7F75-8FE9105BC6A8}"/>
              </a:ext>
            </a:extLst>
          </p:cNvPr>
          <p:cNvCxnSpPr>
            <a:cxnSpLocks/>
          </p:cNvCxnSpPr>
          <p:nvPr/>
        </p:nvCxnSpPr>
        <p:spPr>
          <a:xfrm>
            <a:off x="2353623" y="4161552"/>
            <a:ext cx="471644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9" name="TextBox 508">
                <a:extLst>
                  <a:ext uri="{FF2B5EF4-FFF2-40B4-BE49-F238E27FC236}">
                    <a16:creationId xmlns:a16="http://schemas.microsoft.com/office/drawing/2014/main" id="{ECA52881-FD7A-4C9C-D02C-A6E6CA07D719}"/>
                  </a:ext>
                </a:extLst>
              </p:cNvPr>
              <p:cNvSpPr txBox="1"/>
              <p:nvPr/>
            </p:nvSpPr>
            <p:spPr>
              <a:xfrm>
                <a:off x="2523791" y="4007586"/>
                <a:ext cx="225511" cy="1445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509" name="TextBox 508">
                <a:extLst>
                  <a:ext uri="{FF2B5EF4-FFF2-40B4-BE49-F238E27FC236}">
                    <a16:creationId xmlns:a16="http://schemas.microsoft.com/office/drawing/2014/main" id="{ECA52881-FD7A-4C9C-D02C-A6E6CA07D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791" y="4007586"/>
                <a:ext cx="225511" cy="144527"/>
              </a:xfrm>
              <a:prstGeom prst="rect">
                <a:avLst/>
              </a:prstGeom>
              <a:blipFill>
                <a:blip r:embed="rId44"/>
                <a:stretch>
                  <a:fillRect l="-10526" r="-526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0" name="Straight Arrow Connector 509">
            <a:extLst>
              <a:ext uri="{FF2B5EF4-FFF2-40B4-BE49-F238E27FC236}">
                <a16:creationId xmlns:a16="http://schemas.microsoft.com/office/drawing/2014/main" id="{BBA0BAB0-D152-B2F8-8412-7D131BAE8D18}"/>
              </a:ext>
            </a:extLst>
          </p:cNvPr>
          <p:cNvCxnSpPr>
            <a:cxnSpLocks/>
          </p:cNvCxnSpPr>
          <p:nvPr/>
        </p:nvCxnSpPr>
        <p:spPr>
          <a:xfrm>
            <a:off x="2359221" y="4320211"/>
            <a:ext cx="466046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1" name="TextBox 510">
                <a:extLst>
                  <a:ext uri="{FF2B5EF4-FFF2-40B4-BE49-F238E27FC236}">
                    <a16:creationId xmlns:a16="http://schemas.microsoft.com/office/drawing/2014/main" id="{85CFB1EE-1A0D-C31D-5C5C-C78F646AEE72}"/>
                  </a:ext>
                </a:extLst>
              </p:cNvPr>
              <p:cNvSpPr txBox="1"/>
              <p:nvPr/>
            </p:nvSpPr>
            <p:spPr>
              <a:xfrm>
                <a:off x="2520457" y="4167507"/>
                <a:ext cx="225511" cy="1445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511" name="TextBox 510">
                <a:extLst>
                  <a:ext uri="{FF2B5EF4-FFF2-40B4-BE49-F238E27FC236}">
                    <a16:creationId xmlns:a16="http://schemas.microsoft.com/office/drawing/2014/main" id="{85CFB1EE-1A0D-C31D-5C5C-C78F646AE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457" y="4167507"/>
                <a:ext cx="225511" cy="144527"/>
              </a:xfrm>
              <a:prstGeom prst="rect">
                <a:avLst/>
              </a:prstGeom>
              <a:blipFill>
                <a:blip r:embed="rId45"/>
                <a:stretch>
                  <a:fillRect l="-1052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A7C4A23-0E44-17BA-9C41-6D9F5CB0332D}"/>
              </a:ext>
            </a:extLst>
          </p:cNvPr>
          <p:cNvCxnSpPr>
            <a:cxnSpLocks/>
          </p:cNvCxnSpPr>
          <p:nvPr/>
        </p:nvCxnSpPr>
        <p:spPr>
          <a:xfrm>
            <a:off x="2357260" y="4557544"/>
            <a:ext cx="463461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AB547347-0FB0-7000-9FA0-9D93A9D01254}"/>
                  </a:ext>
                </a:extLst>
              </p:cNvPr>
              <p:cNvSpPr txBox="1"/>
              <p:nvPr/>
            </p:nvSpPr>
            <p:spPr>
              <a:xfrm>
                <a:off x="2517938" y="4400169"/>
                <a:ext cx="243528" cy="1445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AB547347-0FB0-7000-9FA0-9D93A9D01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938" y="4400169"/>
                <a:ext cx="243528" cy="144527"/>
              </a:xfrm>
              <a:prstGeom prst="rect">
                <a:avLst/>
              </a:prstGeom>
              <a:blipFill>
                <a:blip r:embed="rId46"/>
                <a:stretch>
                  <a:fillRect l="-10000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9266FD24-9820-EDDD-6AC4-953510ED2599}"/>
                  </a:ext>
                </a:extLst>
              </p:cNvPr>
              <p:cNvSpPr txBox="1"/>
              <p:nvPr/>
            </p:nvSpPr>
            <p:spPr>
              <a:xfrm rot="5400000">
                <a:off x="2617502" y="4307424"/>
                <a:ext cx="13144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9266FD24-9820-EDDD-6AC4-953510ED2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617502" y="4307424"/>
                <a:ext cx="131446" cy="161583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A79E1B9C-644B-1809-F907-A12CC6051E1C}"/>
              </a:ext>
            </a:extLst>
          </p:cNvPr>
          <p:cNvCxnSpPr>
            <a:cxnSpLocks/>
          </p:cNvCxnSpPr>
          <p:nvPr/>
        </p:nvCxnSpPr>
        <p:spPr>
          <a:xfrm>
            <a:off x="6846336" y="2632768"/>
            <a:ext cx="471644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0B158D1-B0BC-4A78-53D6-998F1DBFF01A}"/>
                  </a:ext>
                </a:extLst>
              </p:cNvPr>
              <p:cNvSpPr txBox="1"/>
              <p:nvPr/>
            </p:nvSpPr>
            <p:spPr>
              <a:xfrm>
                <a:off x="7016504" y="2478802"/>
                <a:ext cx="214995" cy="1445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90B158D1-B0BC-4A78-53D6-998F1DBFF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6504" y="2478802"/>
                <a:ext cx="214995" cy="144527"/>
              </a:xfrm>
              <a:prstGeom prst="rect">
                <a:avLst/>
              </a:prstGeom>
              <a:blipFill>
                <a:blip r:embed="rId48"/>
                <a:stretch>
                  <a:fillRect l="-11111" r="-555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B8BE068C-E452-C172-0A30-AE40B7F32E78}"/>
              </a:ext>
            </a:extLst>
          </p:cNvPr>
          <p:cNvCxnSpPr>
            <a:cxnSpLocks/>
          </p:cNvCxnSpPr>
          <p:nvPr/>
        </p:nvCxnSpPr>
        <p:spPr>
          <a:xfrm>
            <a:off x="6851934" y="2791427"/>
            <a:ext cx="466046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CE7D650-1B1F-0224-AD10-F71F4668A0BB}"/>
                  </a:ext>
                </a:extLst>
              </p:cNvPr>
              <p:cNvSpPr txBox="1"/>
              <p:nvPr/>
            </p:nvSpPr>
            <p:spPr>
              <a:xfrm>
                <a:off x="7013170" y="2638723"/>
                <a:ext cx="214995" cy="1445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FCE7D650-1B1F-0224-AD10-F71F4668A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170" y="2638723"/>
                <a:ext cx="214995" cy="144527"/>
              </a:xfrm>
              <a:prstGeom prst="rect">
                <a:avLst/>
              </a:prstGeom>
              <a:blipFill>
                <a:blip r:embed="rId49"/>
                <a:stretch>
                  <a:fillRect l="-11111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BF435F4A-8E6B-A6AC-7DA5-6B33488F5BBC}"/>
              </a:ext>
            </a:extLst>
          </p:cNvPr>
          <p:cNvCxnSpPr>
            <a:cxnSpLocks/>
          </p:cNvCxnSpPr>
          <p:nvPr/>
        </p:nvCxnSpPr>
        <p:spPr>
          <a:xfrm>
            <a:off x="6849973" y="3028760"/>
            <a:ext cx="463461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A782428-D5C0-2581-52AD-BFEA06362A40}"/>
                  </a:ext>
                </a:extLst>
              </p:cNvPr>
              <p:cNvSpPr txBox="1"/>
              <p:nvPr/>
            </p:nvSpPr>
            <p:spPr>
              <a:xfrm>
                <a:off x="7010651" y="2871385"/>
                <a:ext cx="233013" cy="1445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0A782428-D5C0-2581-52AD-BFEA06362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651" y="2871385"/>
                <a:ext cx="233013" cy="144527"/>
              </a:xfrm>
              <a:prstGeom prst="rect">
                <a:avLst/>
              </a:prstGeom>
              <a:blipFill>
                <a:blip r:embed="rId50"/>
                <a:stretch>
                  <a:fillRect l="-1578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1EB90378-490B-7502-FF3D-D62E036B2319}"/>
                  </a:ext>
                </a:extLst>
              </p:cNvPr>
              <p:cNvSpPr txBox="1"/>
              <p:nvPr/>
            </p:nvSpPr>
            <p:spPr>
              <a:xfrm rot="5400000">
                <a:off x="7110215" y="2778640"/>
                <a:ext cx="13144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1EB90378-490B-7502-FF3D-D62E036B2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110215" y="2778640"/>
                <a:ext cx="131446" cy="161583"/>
              </a:xfrm>
              <a:prstGeom prst="rect">
                <a:avLst/>
              </a:prstGeom>
              <a:blipFill>
                <a:blip r:embed="rId5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D6EBFD0-D495-10A8-8C07-CBBC1A50896C}"/>
              </a:ext>
            </a:extLst>
          </p:cNvPr>
          <p:cNvCxnSpPr>
            <a:cxnSpLocks/>
          </p:cNvCxnSpPr>
          <p:nvPr/>
        </p:nvCxnSpPr>
        <p:spPr>
          <a:xfrm>
            <a:off x="6848199" y="4337226"/>
            <a:ext cx="471644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E9288025-7DFA-0A5F-2054-CFB6C4B9EE35}"/>
                  </a:ext>
                </a:extLst>
              </p:cNvPr>
              <p:cNvSpPr txBox="1"/>
              <p:nvPr/>
            </p:nvSpPr>
            <p:spPr>
              <a:xfrm>
                <a:off x="7018367" y="4183260"/>
                <a:ext cx="214995" cy="1445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E9288025-7DFA-0A5F-2054-CFB6C4B9E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367" y="4183260"/>
                <a:ext cx="214995" cy="144527"/>
              </a:xfrm>
              <a:prstGeom prst="rect">
                <a:avLst/>
              </a:prstGeom>
              <a:blipFill>
                <a:blip r:embed="rId52"/>
                <a:stretch>
                  <a:fillRect l="-11111" r="-555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BB2EE16C-C57A-E2B7-1FAE-12A4550EDDAA}"/>
              </a:ext>
            </a:extLst>
          </p:cNvPr>
          <p:cNvCxnSpPr>
            <a:cxnSpLocks/>
          </p:cNvCxnSpPr>
          <p:nvPr/>
        </p:nvCxnSpPr>
        <p:spPr>
          <a:xfrm>
            <a:off x="6853797" y="4495885"/>
            <a:ext cx="466046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B212C73E-BAA3-5F90-E73D-271F19C02F65}"/>
                  </a:ext>
                </a:extLst>
              </p:cNvPr>
              <p:cNvSpPr txBox="1"/>
              <p:nvPr/>
            </p:nvSpPr>
            <p:spPr>
              <a:xfrm>
                <a:off x="7015033" y="4343181"/>
                <a:ext cx="214995" cy="1445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B212C73E-BAA3-5F90-E73D-271F19C02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033" y="4343181"/>
                <a:ext cx="214995" cy="144527"/>
              </a:xfrm>
              <a:prstGeom prst="rect">
                <a:avLst/>
              </a:prstGeom>
              <a:blipFill>
                <a:blip r:embed="rId53"/>
                <a:stretch>
                  <a:fillRect l="-11111" r="-555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9FA8026E-C027-B9E9-D7EA-7D21060669B0}"/>
              </a:ext>
            </a:extLst>
          </p:cNvPr>
          <p:cNvCxnSpPr>
            <a:cxnSpLocks/>
          </p:cNvCxnSpPr>
          <p:nvPr/>
        </p:nvCxnSpPr>
        <p:spPr>
          <a:xfrm>
            <a:off x="6851836" y="4733218"/>
            <a:ext cx="463461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B19AC45E-295D-179B-1F8E-11BF1CDDDD4A}"/>
                  </a:ext>
                </a:extLst>
              </p:cNvPr>
              <p:cNvSpPr txBox="1"/>
              <p:nvPr/>
            </p:nvSpPr>
            <p:spPr>
              <a:xfrm>
                <a:off x="7012514" y="4575843"/>
                <a:ext cx="233013" cy="1445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B19AC45E-295D-179B-1F8E-11BF1CDDDD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2514" y="4575843"/>
                <a:ext cx="233013" cy="144527"/>
              </a:xfrm>
              <a:prstGeom prst="rect">
                <a:avLst/>
              </a:prstGeom>
              <a:blipFill>
                <a:blip r:embed="rId54"/>
                <a:stretch>
                  <a:fillRect l="-10526" r="-526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B796A8ED-417A-679E-A1E8-934584BD3601}"/>
                  </a:ext>
                </a:extLst>
              </p:cNvPr>
              <p:cNvSpPr txBox="1"/>
              <p:nvPr/>
            </p:nvSpPr>
            <p:spPr>
              <a:xfrm rot="5400000">
                <a:off x="7112078" y="4483098"/>
                <a:ext cx="13144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B796A8ED-417A-679E-A1E8-934584BD3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112078" y="4483098"/>
                <a:ext cx="131446" cy="161583"/>
              </a:xfrm>
              <a:prstGeom prst="rect">
                <a:avLst/>
              </a:prstGeom>
              <a:blipFill>
                <a:blip r:embed="rId5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9783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5379C1-4F82-B08C-FE93-5E032AF2E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8F2DB-9DDE-6645-2058-8E264574B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845AB-8530-292C-DABC-520ABD82A4F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Democratic DWN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55F9F2-8197-6689-3A53-37570483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19</a:t>
            </a:fld>
            <a:endParaRPr lang="en-IE" dirty="0"/>
          </a:p>
        </p:txBody>
      </p: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40D4B903-5E1C-4829-590F-9210758E70EE}"/>
              </a:ext>
            </a:extLst>
          </p:cNvPr>
          <p:cNvCxnSpPr/>
          <p:nvPr/>
        </p:nvCxnSpPr>
        <p:spPr>
          <a:xfrm>
            <a:off x="4563374" y="1440612"/>
            <a:ext cx="0" cy="5049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47C6BDC-1B37-0D9B-1AF6-1E57B2D794E6}"/>
              </a:ext>
            </a:extLst>
          </p:cNvPr>
          <p:cNvSpPr txBox="1"/>
          <p:nvPr/>
        </p:nvSpPr>
        <p:spPr>
          <a:xfrm>
            <a:off x="5210747" y="1997892"/>
            <a:ext cx="3240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Strengths: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Enables Collaborative action selection.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Retains Division of State Space through W-learning.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Post-Hoc weights can be applied to W-values pre-Selector.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Functions even with imbalanced rewards.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35A6E2-FD0D-2B0A-445C-9AD1079109D9}"/>
              </a:ext>
            </a:extLst>
          </p:cNvPr>
          <p:cNvSpPr txBox="1"/>
          <p:nvPr/>
        </p:nvSpPr>
        <p:spPr>
          <a:xfrm>
            <a:off x="5210747" y="4816588"/>
            <a:ext cx="324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Drawbacks: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Computationally intensive.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Difficult to assign updates to W-networks.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551C55-246D-AC1A-D1DA-C2ADFB4257D1}"/>
              </a:ext>
            </a:extLst>
          </p:cNvPr>
          <p:cNvSpPr/>
          <p:nvPr/>
        </p:nvSpPr>
        <p:spPr>
          <a:xfrm>
            <a:off x="548071" y="1804936"/>
            <a:ext cx="3786145" cy="3629875"/>
          </a:xfrm>
          <a:prstGeom prst="rect">
            <a:avLst/>
          </a:prstGeom>
          <a:solidFill>
            <a:schemeClr val="bg1">
              <a:lumMod val="95000"/>
              <a:alpha val="61961"/>
            </a:schemeClr>
          </a:solidFill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Democratic DWN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F450154-5ED7-FA45-DF2C-B33B94D9765D}"/>
                  </a:ext>
                </a:extLst>
              </p:cNvPr>
              <p:cNvSpPr/>
              <p:nvPr/>
            </p:nvSpPr>
            <p:spPr>
              <a:xfrm>
                <a:off x="697109" y="2067772"/>
                <a:ext cx="1780799" cy="1356932"/>
              </a:xfrm>
              <a:prstGeom prst="rect">
                <a:avLst/>
              </a:prstGeom>
              <a:solidFill>
                <a:srgbClr val="7030A0">
                  <a:alpha val="25098"/>
                </a:srgb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050" b="1" dirty="0">
                              <a:solidFill>
                                <a:schemeClr val="tx1"/>
                              </a:solidFill>
                            </a:rPr>
                            <m:t>Model</m:t>
                          </m:r>
                        </m:e>
                        <m:sub>
                          <m:r>
                            <a:rPr lang="en-US" sz="105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1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F450154-5ED7-FA45-DF2C-B33B94D976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109" y="2067772"/>
                <a:ext cx="1780799" cy="13569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2364A2E-D7E0-7BA1-BA92-195AFFFF38CD}"/>
              </a:ext>
            </a:extLst>
          </p:cNvPr>
          <p:cNvCxnSpPr>
            <a:cxnSpLocks/>
          </p:cNvCxnSpPr>
          <p:nvPr/>
        </p:nvCxnSpPr>
        <p:spPr>
          <a:xfrm>
            <a:off x="1542977" y="3478736"/>
            <a:ext cx="0" cy="257301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E4FAA5D-32E5-9B38-4783-59A657FC7903}"/>
                  </a:ext>
                </a:extLst>
              </p:cNvPr>
              <p:cNvSpPr/>
              <p:nvPr/>
            </p:nvSpPr>
            <p:spPr>
              <a:xfrm>
                <a:off x="697110" y="3736037"/>
                <a:ext cx="1780623" cy="1356932"/>
              </a:xfrm>
              <a:prstGeom prst="rect">
                <a:avLst/>
              </a:prstGeom>
              <a:solidFill>
                <a:srgbClr val="7030A0">
                  <a:alpha val="25098"/>
                </a:srgb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5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050" b="1" dirty="0" smtClean="0">
                              <a:solidFill>
                                <a:schemeClr val="tx1"/>
                              </a:solidFill>
                            </a:rPr>
                            <m:t>Model</m:t>
                          </m:r>
                        </m:e>
                        <m:sub>
                          <m:r>
                            <a:rPr lang="en-US" sz="105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E4FAA5D-32E5-9B38-4783-59A657FC79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110" y="3736037"/>
                <a:ext cx="1780623" cy="13569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63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F0C794CE-96E6-7393-0922-A04856648685}"/>
              </a:ext>
            </a:extLst>
          </p:cNvPr>
          <p:cNvSpPr/>
          <p:nvPr/>
        </p:nvSpPr>
        <p:spPr>
          <a:xfrm>
            <a:off x="2830713" y="2089505"/>
            <a:ext cx="1390384" cy="3208232"/>
          </a:xfrm>
          <a:prstGeom prst="rect">
            <a:avLst/>
          </a:prstGeom>
          <a:solidFill>
            <a:srgbClr val="C00B00">
              <a:alpha val="29804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Selector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E9A01AA-56DD-1B5B-149B-3383F0DFA1A0}"/>
              </a:ext>
            </a:extLst>
          </p:cNvPr>
          <p:cNvSpPr/>
          <p:nvPr/>
        </p:nvSpPr>
        <p:spPr>
          <a:xfrm>
            <a:off x="1502029" y="5491789"/>
            <a:ext cx="1778598" cy="641912"/>
          </a:xfrm>
          <a:prstGeom prst="roundRect">
            <a:avLst/>
          </a:prstGeom>
          <a:solidFill>
            <a:srgbClr val="FFC632">
              <a:alpha val="85098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Environment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20BABE63-7FDC-A625-B150-20F4B102D504}"/>
              </a:ext>
            </a:extLst>
          </p:cNvPr>
          <p:cNvCxnSpPr>
            <a:cxnSpLocks/>
            <a:stCxn id="19" idx="1"/>
            <a:endCxn id="21" idx="2"/>
          </p:cNvCxnSpPr>
          <p:nvPr/>
        </p:nvCxnSpPr>
        <p:spPr>
          <a:xfrm rot="10800000">
            <a:off x="816691" y="2728052"/>
            <a:ext cx="685336" cy="3277245"/>
          </a:xfrm>
          <a:prstGeom prst="bentConnector3">
            <a:avLst>
              <a:gd name="adj1" fmla="val 174316"/>
            </a:avLst>
          </a:prstGeom>
          <a:ln w="19050">
            <a:solidFill>
              <a:srgbClr val="3E6D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4EB1FBF4-4140-2262-F47D-909E9D905697}"/>
              </a:ext>
            </a:extLst>
          </p:cNvPr>
          <p:cNvCxnSpPr>
            <a:cxnSpLocks/>
            <a:stCxn id="19" idx="1"/>
            <a:endCxn id="23" idx="2"/>
          </p:cNvCxnSpPr>
          <p:nvPr/>
        </p:nvCxnSpPr>
        <p:spPr>
          <a:xfrm rot="10800000">
            <a:off x="816691" y="3285418"/>
            <a:ext cx="685336" cy="2719879"/>
          </a:xfrm>
          <a:prstGeom prst="bentConnector3">
            <a:avLst>
              <a:gd name="adj1" fmla="val 174316"/>
            </a:avLst>
          </a:prstGeom>
          <a:ln w="19050">
            <a:solidFill>
              <a:srgbClr val="3E6D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67397A7B-5276-7F2D-8887-3942C3922D94}"/>
              </a:ext>
            </a:extLst>
          </p:cNvPr>
          <p:cNvCxnSpPr>
            <a:cxnSpLocks/>
            <a:stCxn id="12" idx="1"/>
            <a:endCxn id="26" idx="2"/>
          </p:cNvCxnSpPr>
          <p:nvPr/>
        </p:nvCxnSpPr>
        <p:spPr>
          <a:xfrm rot="10800000">
            <a:off x="802589" y="4459697"/>
            <a:ext cx="699441" cy="1353049"/>
          </a:xfrm>
          <a:prstGeom prst="bentConnector3">
            <a:avLst>
              <a:gd name="adj1" fmla="val 159545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2FD031E2-CD5F-C528-6A52-C3A5607774C0}"/>
              </a:ext>
            </a:extLst>
          </p:cNvPr>
          <p:cNvCxnSpPr>
            <a:cxnSpLocks/>
            <a:stCxn id="12" idx="1"/>
            <a:endCxn id="29" idx="2"/>
          </p:cNvCxnSpPr>
          <p:nvPr/>
        </p:nvCxnSpPr>
        <p:spPr>
          <a:xfrm rot="10800000">
            <a:off x="802589" y="4948203"/>
            <a:ext cx="699441" cy="864543"/>
          </a:xfrm>
          <a:prstGeom prst="bentConnector3">
            <a:avLst>
              <a:gd name="adj1" fmla="val 159545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42C5D9B-9F49-C0B6-3EC1-45796D016B47}"/>
              </a:ext>
            </a:extLst>
          </p:cNvPr>
          <p:cNvSpPr/>
          <p:nvPr/>
        </p:nvSpPr>
        <p:spPr>
          <a:xfrm>
            <a:off x="823248" y="2680254"/>
            <a:ext cx="452521" cy="8095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58D5529-002B-278D-7656-BAE6316EBF1A}"/>
              </a:ext>
            </a:extLst>
          </p:cNvPr>
          <p:cNvSpPr/>
          <p:nvPr/>
        </p:nvSpPr>
        <p:spPr>
          <a:xfrm>
            <a:off x="1502026" y="5573272"/>
            <a:ext cx="685336" cy="113959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A76BCBD0-556C-46E6-AC09-371CD3037A35}"/>
              </a:ext>
            </a:extLst>
          </p:cNvPr>
          <p:cNvSpPr/>
          <p:nvPr/>
        </p:nvSpPr>
        <p:spPr>
          <a:xfrm>
            <a:off x="1502026" y="5948317"/>
            <a:ext cx="685336" cy="113959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0" name="Round Same-side Corner of Rectangle 19">
            <a:extLst>
              <a:ext uri="{FF2B5EF4-FFF2-40B4-BE49-F238E27FC236}">
                <a16:creationId xmlns:a16="http://schemas.microsoft.com/office/drawing/2014/main" id="{F05BEF15-37C3-25BD-03E8-16C246F79D7C}"/>
              </a:ext>
            </a:extLst>
          </p:cNvPr>
          <p:cNvSpPr/>
          <p:nvPr/>
        </p:nvSpPr>
        <p:spPr>
          <a:xfrm>
            <a:off x="816691" y="2359935"/>
            <a:ext cx="854761" cy="95595"/>
          </a:xfrm>
          <a:prstGeom prst="round2Same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1" name="Round Same-side Corner of Rectangle 20">
            <a:extLst>
              <a:ext uri="{FF2B5EF4-FFF2-40B4-BE49-F238E27FC236}">
                <a16:creationId xmlns:a16="http://schemas.microsoft.com/office/drawing/2014/main" id="{9A92E62B-EB11-6B57-2C6A-25073DEE5185}"/>
              </a:ext>
            </a:extLst>
          </p:cNvPr>
          <p:cNvSpPr/>
          <p:nvPr/>
        </p:nvSpPr>
        <p:spPr>
          <a:xfrm>
            <a:off x="816691" y="2680254"/>
            <a:ext cx="854761" cy="95595"/>
          </a:xfrm>
          <a:prstGeom prst="round2Same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2" name="Round Same-side Corner of Rectangle 21">
            <a:extLst>
              <a:ext uri="{FF2B5EF4-FFF2-40B4-BE49-F238E27FC236}">
                <a16:creationId xmlns:a16="http://schemas.microsoft.com/office/drawing/2014/main" id="{A8221F16-2BD0-C5AB-EF36-F700AE318F45}"/>
              </a:ext>
            </a:extLst>
          </p:cNvPr>
          <p:cNvSpPr/>
          <p:nvPr/>
        </p:nvSpPr>
        <p:spPr>
          <a:xfrm>
            <a:off x="816691" y="2917301"/>
            <a:ext cx="854761" cy="95595"/>
          </a:xfrm>
          <a:prstGeom prst="round2Same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3" name="Round Same-side Corner of Rectangle 22">
            <a:extLst>
              <a:ext uri="{FF2B5EF4-FFF2-40B4-BE49-F238E27FC236}">
                <a16:creationId xmlns:a16="http://schemas.microsoft.com/office/drawing/2014/main" id="{00EADF5E-527F-9D81-A04C-3000BF1089A2}"/>
              </a:ext>
            </a:extLst>
          </p:cNvPr>
          <p:cNvSpPr/>
          <p:nvPr/>
        </p:nvSpPr>
        <p:spPr>
          <a:xfrm>
            <a:off x="816691" y="3237620"/>
            <a:ext cx="854761" cy="95595"/>
          </a:xfrm>
          <a:prstGeom prst="round2Same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39B7D7B-5839-E9AB-C339-D54CD773C384}"/>
              </a:ext>
            </a:extLst>
          </p:cNvPr>
          <p:cNvSpPr/>
          <p:nvPr/>
        </p:nvSpPr>
        <p:spPr>
          <a:xfrm>
            <a:off x="802588" y="3990478"/>
            <a:ext cx="539773" cy="5592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DQN</a:t>
            </a:r>
          </a:p>
        </p:txBody>
      </p:sp>
      <p:sp>
        <p:nvSpPr>
          <p:cNvPr id="25" name="Round Same-side Corner of Rectangle 24">
            <a:extLst>
              <a:ext uri="{FF2B5EF4-FFF2-40B4-BE49-F238E27FC236}">
                <a16:creationId xmlns:a16="http://schemas.microsoft.com/office/drawing/2014/main" id="{D8967A93-7834-6EF8-BF42-7696B86AF69C}"/>
              </a:ext>
            </a:extLst>
          </p:cNvPr>
          <p:cNvSpPr/>
          <p:nvPr/>
        </p:nvSpPr>
        <p:spPr>
          <a:xfrm>
            <a:off x="802588" y="4022720"/>
            <a:ext cx="854761" cy="95595"/>
          </a:xfrm>
          <a:prstGeom prst="round2Same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6" name="Round Same-side Corner of Rectangle 25">
            <a:extLst>
              <a:ext uri="{FF2B5EF4-FFF2-40B4-BE49-F238E27FC236}">
                <a16:creationId xmlns:a16="http://schemas.microsoft.com/office/drawing/2014/main" id="{91BB92D8-7A61-1BB3-A176-B5C064690F7A}"/>
              </a:ext>
            </a:extLst>
          </p:cNvPr>
          <p:cNvSpPr/>
          <p:nvPr/>
        </p:nvSpPr>
        <p:spPr>
          <a:xfrm>
            <a:off x="802588" y="4411898"/>
            <a:ext cx="854761" cy="95595"/>
          </a:xfrm>
          <a:prstGeom prst="round2Same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AE1AEC-A204-3DAA-CDE1-48566E6738B5}"/>
              </a:ext>
            </a:extLst>
          </p:cNvPr>
          <p:cNvSpPr/>
          <p:nvPr/>
        </p:nvSpPr>
        <p:spPr>
          <a:xfrm>
            <a:off x="802588" y="4610219"/>
            <a:ext cx="1558870" cy="412550"/>
          </a:xfrm>
          <a:prstGeom prst="rect">
            <a:avLst/>
          </a:prstGeom>
          <a:solidFill>
            <a:srgbClr val="92D050">
              <a:alpha val="50196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W-network</a:t>
            </a:r>
          </a:p>
        </p:txBody>
      </p:sp>
      <p:sp>
        <p:nvSpPr>
          <p:cNvPr id="28" name="Round Same-side Corner of Rectangle 27">
            <a:extLst>
              <a:ext uri="{FF2B5EF4-FFF2-40B4-BE49-F238E27FC236}">
                <a16:creationId xmlns:a16="http://schemas.microsoft.com/office/drawing/2014/main" id="{FF5469C0-1C05-6A2A-D8EC-F2E998736DCF}"/>
              </a:ext>
            </a:extLst>
          </p:cNvPr>
          <p:cNvSpPr/>
          <p:nvPr/>
        </p:nvSpPr>
        <p:spPr>
          <a:xfrm>
            <a:off x="802588" y="4625993"/>
            <a:ext cx="854761" cy="95595"/>
          </a:xfrm>
          <a:prstGeom prst="round2Same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9" name="Round Same-side Corner of Rectangle 28">
            <a:extLst>
              <a:ext uri="{FF2B5EF4-FFF2-40B4-BE49-F238E27FC236}">
                <a16:creationId xmlns:a16="http://schemas.microsoft.com/office/drawing/2014/main" id="{348864DE-64BB-8ECB-7B50-5B1749422E2B}"/>
              </a:ext>
            </a:extLst>
          </p:cNvPr>
          <p:cNvSpPr/>
          <p:nvPr/>
        </p:nvSpPr>
        <p:spPr>
          <a:xfrm>
            <a:off x="802588" y="4900404"/>
            <a:ext cx="854761" cy="95595"/>
          </a:xfrm>
          <a:prstGeom prst="round2Same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F4C593F0-748D-E83D-EBBD-661AEFD49F83}"/>
              </a:ext>
            </a:extLst>
          </p:cNvPr>
          <p:cNvCxnSpPr>
            <a:cxnSpLocks/>
            <a:stCxn id="18" idx="1"/>
            <a:endCxn id="28" idx="2"/>
          </p:cNvCxnSpPr>
          <p:nvPr/>
        </p:nvCxnSpPr>
        <p:spPr>
          <a:xfrm rot="10800000">
            <a:off x="802588" y="4673791"/>
            <a:ext cx="699438" cy="956460"/>
          </a:xfrm>
          <a:prstGeom prst="bentConnector3">
            <a:avLst>
              <a:gd name="adj1" fmla="val 14803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FF132EBD-7CC3-7392-D6B1-A9A45AD3BA4A}"/>
              </a:ext>
            </a:extLst>
          </p:cNvPr>
          <p:cNvCxnSpPr>
            <a:cxnSpLocks/>
            <a:stCxn id="18" idx="1"/>
            <a:endCxn id="25" idx="2"/>
          </p:cNvCxnSpPr>
          <p:nvPr/>
        </p:nvCxnSpPr>
        <p:spPr>
          <a:xfrm rot="10800000">
            <a:off x="802588" y="4070519"/>
            <a:ext cx="699438" cy="1559733"/>
          </a:xfrm>
          <a:prstGeom prst="bentConnector3">
            <a:avLst>
              <a:gd name="adj1" fmla="val 148037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17D967AF-15A0-643E-F10C-F490D41E1B57}"/>
              </a:ext>
            </a:extLst>
          </p:cNvPr>
          <p:cNvCxnSpPr>
            <a:cxnSpLocks/>
            <a:stCxn id="18" idx="1"/>
            <a:endCxn id="22" idx="2"/>
          </p:cNvCxnSpPr>
          <p:nvPr/>
        </p:nvCxnSpPr>
        <p:spPr>
          <a:xfrm rot="10800000">
            <a:off x="816691" y="2965100"/>
            <a:ext cx="685336" cy="2665152"/>
          </a:xfrm>
          <a:prstGeom prst="bentConnector3">
            <a:avLst>
              <a:gd name="adj1" fmla="val 1498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7E83927F-4A01-2FE7-DBB4-E173A55609A3}"/>
              </a:ext>
            </a:extLst>
          </p:cNvPr>
          <p:cNvCxnSpPr>
            <a:cxnSpLocks/>
            <a:stCxn id="18" idx="1"/>
            <a:endCxn id="20" idx="2"/>
          </p:cNvCxnSpPr>
          <p:nvPr/>
        </p:nvCxnSpPr>
        <p:spPr>
          <a:xfrm rot="10800000">
            <a:off x="816691" y="2407733"/>
            <a:ext cx="685336" cy="3222519"/>
          </a:xfrm>
          <a:prstGeom prst="bentConnector3">
            <a:avLst>
              <a:gd name="adj1" fmla="val 15074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D50736D-003D-DE23-B539-E336F7EA29CF}"/>
              </a:ext>
            </a:extLst>
          </p:cNvPr>
          <p:cNvSpPr/>
          <p:nvPr/>
        </p:nvSpPr>
        <p:spPr>
          <a:xfrm>
            <a:off x="2835246" y="5160076"/>
            <a:ext cx="685336" cy="113959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A7213655-AAE0-4452-3FFC-B17010BA819A}"/>
              </a:ext>
            </a:extLst>
          </p:cNvPr>
          <p:cNvCxnSpPr>
            <a:cxnSpLocks/>
            <a:stCxn id="34" idx="1"/>
            <a:endCxn id="54" idx="1"/>
          </p:cNvCxnSpPr>
          <p:nvPr/>
        </p:nvCxnSpPr>
        <p:spPr>
          <a:xfrm rot="10800000">
            <a:off x="812364" y="2607610"/>
            <a:ext cx="2022883" cy="2609447"/>
          </a:xfrm>
          <a:prstGeom prst="bentConnector3">
            <a:avLst>
              <a:gd name="adj1" fmla="val 111301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146B7FDD-022A-B807-031A-3FEE5AFDBEAC}"/>
              </a:ext>
            </a:extLst>
          </p:cNvPr>
          <p:cNvCxnSpPr>
            <a:cxnSpLocks/>
            <a:stCxn id="34" idx="1"/>
            <a:endCxn id="57" idx="1"/>
          </p:cNvCxnSpPr>
          <p:nvPr/>
        </p:nvCxnSpPr>
        <p:spPr>
          <a:xfrm rot="10800000">
            <a:off x="812364" y="3154014"/>
            <a:ext cx="2022883" cy="2063043"/>
          </a:xfrm>
          <a:prstGeom prst="bentConnector3">
            <a:avLst>
              <a:gd name="adj1" fmla="val 111301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4842B43F-16F6-3D9A-6C6A-E088C535A99C}"/>
              </a:ext>
            </a:extLst>
          </p:cNvPr>
          <p:cNvCxnSpPr>
            <a:cxnSpLocks/>
            <a:stCxn id="34" idx="1"/>
            <a:endCxn id="24" idx="1"/>
          </p:cNvCxnSpPr>
          <p:nvPr/>
        </p:nvCxnSpPr>
        <p:spPr>
          <a:xfrm rot="10800000">
            <a:off x="802588" y="4270090"/>
            <a:ext cx="2032658" cy="946966"/>
          </a:xfrm>
          <a:prstGeom prst="bentConnector3">
            <a:avLst>
              <a:gd name="adj1" fmla="val 111246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02844457-DFA6-5DA2-07B0-DC6D54C9C21C}"/>
              </a:ext>
            </a:extLst>
          </p:cNvPr>
          <p:cNvCxnSpPr>
            <a:cxnSpLocks/>
            <a:stCxn id="34" idx="1"/>
            <a:endCxn id="27" idx="1"/>
          </p:cNvCxnSpPr>
          <p:nvPr/>
        </p:nvCxnSpPr>
        <p:spPr>
          <a:xfrm rot="10800000">
            <a:off x="802588" y="4816494"/>
            <a:ext cx="2032658" cy="400562"/>
          </a:xfrm>
          <a:prstGeom prst="bentConnector3">
            <a:avLst>
              <a:gd name="adj1" fmla="val 111246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6B9869A-13AD-F44D-857F-681E4312F7D6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2361458" y="4816494"/>
            <a:ext cx="460836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6E6A509-08AC-72DA-2C4C-8F800FAAD34E}"/>
                  </a:ext>
                </a:extLst>
              </p:cNvPr>
              <p:cNvSpPr txBox="1"/>
              <p:nvPr/>
            </p:nvSpPr>
            <p:spPr>
              <a:xfrm>
                <a:off x="2530883" y="4553972"/>
                <a:ext cx="217795" cy="2019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6E6A509-08AC-72DA-2C4C-8F800FAAD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883" y="4553972"/>
                <a:ext cx="217795" cy="201909"/>
              </a:xfrm>
              <a:prstGeom prst="rect">
                <a:avLst/>
              </a:prstGeom>
              <a:blipFill>
                <a:blip r:embed="rId4"/>
                <a:stretch>
                  <a:fillRect l="-22222" r="-11111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F5128291-71D0-C90E-DEA9-D3A6CEA0ED48}"/>
              </a:ext>
            </a:extLst>
          </p:cNvPr>
          <p:cNvCxnSpPr>
            <a:cxnSpLocks/>
            <a:stCxn id="11" idx="2"/>
            <a:endCxn id="12" idx="3"/>
          </p:cNvCxnSpPr>
          <p:nvPr/>
        </p:nvCxnSpPr>
        <p:spPr>
          <a:xfrm rot="5400000">
            <a:off x="3145762" y="5432602"/>
            <a:ext cx="515008" cy="245278"/>
          </a:xfrm>
          <a:prstGeom prst="bent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BCD43ED-D1A9-22BC-6793-B67BE4F7A89E}"/>
                  </a:ext>
                </a:extLst>
              </p:cNvPr>
              <p:cNvSpPr txBox="1"/>
              <p:nvPr/>
            </p:nvSpPr>
            <p:spPr>
              <a:xfrm>
                <a:off x="2407613" y="5191181"/>
                <a:ext cx="133248" cy="1586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BCD43ED-D1A9-22BC-6793-B67BE4F7A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613" y="5191181"/>
                <a:ext cx="133248" cy="158643"/>
              </a:xfrm>
              <a:prstGeom prst="rect">
                <a:avLst/>
              </a:prstGeom>
              <a:blipFill>
                <a:blip r:embed="rId5"/>
                <a:stretch>
                  <a:fillRect l="-16667" r="-1666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4BCC8C0-BDCD-06EF-6447-AD5CCCC12543}"/>
                  </a:ext>
                </a:extLst>
              </p:cNvPr>
              <p:cNvSpPr txBox="1"/>
              <p:nvPr/>
            </p:nvSpPr>
            <p:spPr>
              <a:xfrm>
                <a:off x="3570679" y="5434811"/>
                <a:ext cx="168113" cy="2019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4BCC8C0-BDCD-06EF-6447-AD5CCCC125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0679" y="5434811"/>
                <a:ext cx="168113" cy="201909"/>
              </a:xfrm>
              <a:prstGeom prst="rect">
                <a:avLst/>
              </a:prstGeom>
              <a:blipFill>
                <a:blip r:embed="rId6"/>
                <a:stretch>
                  <a:fillRect l="-28571" r="-14286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B29A8FDC-F273-0015-1CF9-F1033F6ECE45}"/>
              </a:ext>
            </a:extLst>
          </p:cNvPr>
          <p:cNvSpPr txBox="1"/>
          <p:nvPr/>
        </p:nvSpPr>
        <p:spPr>
          <a:xfrm>
            <a:off x="622933" y="5445818"/>
            <a:ext cx="250590" cy="1586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/>
              <a:t>State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D3B53AB-C9D8-1D7A-C2A4-CE27F15A7385}"/>
              </a:ext>
            </a:extLst>
          </p:cNvPr>
          <p:cNvSpPr txBox="1"/>
          <p:nvPr/>
        </p:nvSpPr>
        <p:spPr>
          <a:xfrm>
            <a:off x="504089" y="5634207"/>
            <a:ext cx="478027" cy="1586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Reward 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4AD353C-DF36-A5E6-2A6E-B0A905677C8F}"/>
              </a:ext>
            </a:extLst>
          </p:cNvPr>
          <p:cNvSpPr txBox="1"/>
          <p:nvPr/>
        </p:nvSpPr>
        <p:spPr>
          <a:xfrm>
            <a:off x="507311" y="5824225"/>
            <a:ext cx="461684" cy="1586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100" dirty="0">
                <a:solidFill>
                  <a:schemeClr val="accent2"/>
                </a:solidFill>
              </a:rPr>
              <a:t>Reward 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A0EDEB9-4F5F-946B-8CCE-D2366824ACD6}"/>
              </a:ext>
            </a:extLst>
          </p:cNvPr>
          <p:cNvCxnSpPr>
            <a:cxnSpLocks/>
          </p:cNvCxnSpPr>
          <p:nvPr/>
        </p:nvCxnSpPr>
        <p:spPr>
          <a:xfrm>
            <a:off x="1336972" y="4148437"/>
            <a:ext cx="540000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5E69AAC-EA78-8A26-BD7A-E7418DC63407}"/>
                  </a:ext>
                </a:extLst>
              </p:cNvPr>
              <p:cNvSpPr txBox="1"/>
              <p:nvPr/>
            </p:nvSpPr>
            <p:spPr>
              <a:xfrm>
                <a:off x="1340831" y="3995379"/>
                <a:ext cx="470321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5E69AAC-EA78-8A26-BD7A-E7418DC63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0831" y="3995379"/>
                <a:ext cx="470321" cy="138499"/>
              </a:xfrm>
              <a:prstGeom prst="rect">
                <a:avLst/>
              </a:prstGeom>
              <a:blipFill>
                <a:blip r:embed="rId7"/>
                <a:stretch>
                  <a:fillRect l="-7895" r="-789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9BEED65-7F56-E913-9D64-1451758CE104}"/>
              </a:ext>
            </a:extLst>
          </p:cNvPr>
          <p:cNvCxnSpPr>
            <a:cxnSpLocks/>
          </p:cNvCxnSpPr>
          <p:nvPr/>
        </p:nvCxnSpPr>
        <p:spPr>
          <a:xfrm>
            <a:off x="1335014" y="4307096"/>
            <a:ext cx="540000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0E2D1C3-5ED7-0916-8882-470202D709CF}"/>
                  </a:ext>
                </a:extLst>
              </p:cNvPr>
              <p:cNvSpPr txBox="1"/>
              <p:nvPr/>
            </p:nvSpPr>
            <p:spPr>
              <a:xfrm>
                <a:off x="1344754" y="4149657"/>
                <a:ext cx="473014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0E2D1C3-5ED7-0916-8882-470202D70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754" y="4149657"/>
                <a:ext cx="473014" cy="138499"/>
              </a:xfrm>
              <a:prstGeom prst="rect">
                <a:avLst/>
              </a:prstGeom>
              <a:blipFill>
                <a:blip r:embed="rId8"/>
                <a:stretch>
                  <a:fillRect l="-10526" r="-526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19A5538-5037-950D-61ED-E55A5EA68834}"/>
              </a:ext>
            </a:extLst>
          </p:cNvPr>
          <p:cNvCxnSpPr>
            <a:cxnSpLocks/>
          </p:cNvCxnSpPr>
          <p:nvPr/>
        </p:nvCxnSpPr>
        <p:spPr>
          <a:xfrm flipV="1">
            <a:off x="1340610" y="4540788"/>
            <a:ext cx="540000" cy="364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6ED2FDD-3864-7A3B-7343-3CEC80542814}"/>
                  </a:ext>
                </a:extLst>
              </p:cNvPr>
              <p:cNvSpPr txBox="1"/>
              <p:nvPr/>
            </p:nvSpPr>
            <p:spPr>
              <a:xfrm>
                <a:off x="1342793" y="4385355"/>
                <a:ext cx="491032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6ED2FDD-3864-7A3B-7343-3CEC80542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2793" y="4385355"/>
                <a:ext cx="491032" cy="138499"/>
              </a:xfrm>
              <a:prstGeom prst="rect">
                <a:avLst/>
              </a:prstGeom>
              <a:blipFill>
                <a:blip r:embed="rId9"/>
                <a:stretch>
                  <a:fillRect l="-7500" r="-75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0F613BA-C059-0B6D-875C-B8A8212B2413}"/>
                  </a:ext>
                </a:extLst>
              </p:cNvPr>
              <p:cNvSpPr txBox="1"/>
              <p:nvPr/>
            </p:nvSpPr>
            <p:spPr>
              <a:xfrm rot="5400000">
                <a:off x="1536976" y="4294310"/>
                <a:ext cx="13144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0F613BA-C059-0B6D-875C-B8A8212B2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536976" y="4294310"/>
                <a:ext cx="131446" cy="16158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Rectangle 53">
            <a:extLst>
              <a:ext uri="{FF2B5EF4-FFF2-40B4-BE49-F238E27FC236}">
                <a16:creationId xmlns:a16="http://schemas.microsoft.com/office/drawing/2014/main" id="{31C4688E-75FC-9078-8AFB-3AE043F0164F}"/>
              </a:ext>
            </a:extLst>
          </p:cNvPr>
          <p:cNvSpPr/>
          <p:nvPr/>
        </p:nvSpPr>
        <p:spPr>
          <a:xfrm>
            <a:off x="812363" y="2327997"/>
            <a:ext cx="535174" cy="55922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DQN</a:t>
            </a:r>
          </a:p>
        </p:txBody>
      </p:sp>
      <p:sp>
        <p:nvSpPr>
          <p:cNvPr id="55" name="Round Same-side Corner of Rectangle 54">
            <a:extLst>
              <a:ext uri="{FF2B5EF4-FFF2-40B4-BE49-F238E27FC236}">
                <a16:creationId xmlns:a16="http://schemas.microsoft.com/office/drawing/2014/main" id="{EB5BFED5-864A-A46A-E176-22EFFAFE9CEF}"/>
              </a:ext>
            </a:extLst>
          </p:cNvPr>
          <p:cNvSpPr/>
          <p:nvPr/>
        </p:nvSpPr>
        <p:spPr>
          <a:xfrm>
            <a:off x="812362" y="2360240"/>
            <a:ext cx="854761" cy="95595"/>
          </a:xfrm>
          <a:prstGeom prst="round2Same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6" name="Round Same-side Corner of Rectangle 55">
            <a:extLst>
              <a:ext uri="{FF2B5EF4-FFF2-40B4-BE49-F238E27FC236}">
                <a16:creationId xmlns:a16="http://schemas.microsoft.com/office/drawing/2014/main" id="{758C6E1D-15FF-1338-97E6-A96E6B7725DA}"/>
              </a:ext>
            </a:extLst>
          </p:cNvPr>
          <p:cNvSpPr/>
          <p:nvPr/>
        </p:nvSpPr>
        <p:spPr>
          <a:xfrm>
            <a:off x="812362" y="2749417"/>
            <a:ext cx="854761" cy="95595"/>
          </a:xfrm>
          <a:prstGeom prst="round2Same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F63E5C8-281F-7E4B-70DB-296A0909EBA0}"/>
              </a:ext>
            </a:extLst>
          </p:cNvPr>
          <p:cNvSpPr/>
          <p:nvPr/>
        </p:nvSpPr>
        <p:spPr>
          <a:xfrm>
            <a:off x="812363" y="2947738"/>
            <a:ext cx="1544726" cy="412550"/>
          </a:xfrm>
          <a:prstGeom prst="rect">
            <a:avLst/>
          </a:prstGeom>
          <a:solidFill>
            <a:srgbClr val="92D050">
              <a:alpha val="50196"/>
            </a:srgb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W-network</a:t>
            </a:r>
          </a:p>
        </p:txBody>
      </p:sp>
      <p:sp>
        <p:nvSpPr>
          <p:cNvPr id="58" name="Round Same-side Corner of Rectangle 57">
            <a:extLst>
              <a:ext uri="{FF2B5EF4-FFF2-40B4-BE49-F238E27FC236}">
                <a16:creationId xmlns:a16="http://schemas.microsoft.com/office/drawing/2014/main" id="{7F1D342F-6F96-BDDA-3628-DF227A12A3D1}"/>
              </a:ext>
            </a:extLst>
          </p:cNvPr>
          <p:cNvSpPr/>
          <p:nvPr/>
        </p:nvSpPr>
        <p:spPr>
          <a:xfrm>
            <a:off x="812362" y="2963513"/>
            <a:ext cx="854761" cy="95595"/>
          </a:xfrm>
          <a:prstGeom prst="round2Same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9" name="Round Same-side Corner of Rectangle 58">
            <a:extLst>
              <a:ext uri="{FF2B5EF4-FFF2-40B4-BE49-F238E27FC236}">
                <a16:creationId xmlns:a16="http://schemas.microsoft.com/office/drawing/2014/main" id="{B82BAEB7-D57C-E9B6-870C-FCAA876E5043}"/>
              </a:ext>
            </a:extLst>
          </p:cNvPr>
          <p:cNvSpPr/>
          <p:nvPr/>
        </p:nvSpPr>
        <p:spPr>
          <a:xfrm>
            <a:off x="812362" y="3237924"/>
            <a:ext cx="854761" cy="95595"/>
          </a:xfrm>
          <a:prstGeom prst="round2Same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6B3532D-A8A3-04EF-1332-653D844211A4}"/>
              </a:ext>
            </a:extLst>
          </p:cNvPr>
          <p:cNvCxnSpPr>
            <a:cxnSpLocks/>
            <a:stCxn id="57" idx="3"/>
          </p:cNvCxnSpPr>
          <p:nvPr/>
        </p:nvCxnSpPr>
        <p:spPr>
          <a:xfrm>
            <a:off x="2357089" y="3154013"/>
            <a:ext cx="460573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6382365-4A03-B493-48E2-DF8E4385F674}"/>
                  </a:ext>
                </a:extLst>
              </p:cNvPr>
              <p:cNvSpPr txBox="1"/>
              <p:nvPr/>
            </p:nvSpPr>
            <p:spPr>
              <a:xfrm>
                <a:off x="2530879" y="2917301"/>
                <a:ext cx="20880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6382365-4A03-B493-48E2-DF8E4385F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879" y="2917301"/>
                <a:ext cx="208807" cy="215444"/>
              </a:xfrm>
              <a:prstGeom prst="rect">
                <a:avLst/>
              </a:prstGeom>
              <a:blipFill>
                <a:blip r:embed="rId11"/>
                <a:stretch>
                  <a:fillRect l="-23529" r="-11765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5ECB1BD-1058-CA2F-C2F6-AAA09488F06C}"/>
              </a:ext>
            </a:extLst>
          </p:cNvPr>
          <p:cNvCxnSpPr>
            <a:cxnSpLocks/>
          </p:cNvCxnSpPr>
          <p:nvPr/>
        </p:nvCxnSpPr>
        <p:spPr>
          <a:xfrm>
            <a:off x="1335581" y="2485957"/>
            <a:ext cx="540000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2261787-4641-3B32-7511-0D8A53A1B0E2}"/>
                  </a:ext>
                </a:extLst>
              </p:cNvPr>
              <p:cNvSpPr txBox="1"/>
              <p:nvPr/>
            </p:nvSpPr>
            <p:spPr>
              <a:xfrm>
                <a:off x="1350905" y="2332899"/>
                <a:ext cx="45980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2261787-4641-3B32-7511-0D8A53A1B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905" y="2332899"/>
                <a:ext cx="459805" cy="138499"/>
              </a:xfrm>
              <a:prstGeom prst="rect">
                <a:avLst/>
              </a:prstGeom>
              <a:blipFill>
                <a:blip r:embed="rId12"/>
                <a:stretch>
                  <a:fillRect l="-8108" r="-810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8" name="Straight Arrow Connector 447">
            <a:extLst>
              <a:ext uri="{FF2B5EF4-FFF2-40B4-BE49-F238E27FC236}">
                <a16:creationId xmlns:a16="http://schemas.microsoft.com/office/drawing/2014/main" id="{CFE7BCF0-21D1-EF47-2D53-8D02AD35A771}"/>
              </a:ext>
            </a:extLst>
          </p:cNvPr>
          <p:cNvCxnSpPr>
            <a:cxnSpLocks/>
          </p:cNvCxnSpPr>
          <p:nvPr/>
        </p:nvCxnSpPr>
        <p:spPr>
          <a:xfrm>
            <a:off x="1341179" y="2644616"/>
            <a:ext cx="540000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9" name="TextBox 448">
                <a:extLst>
                  <a:ext uri="{FF2B5EF4-FFF2-40B4-BE49-F238E27FC236}">
                    <a16:creationId xmlns:a16="http://schemas.microsoft.com/office/drawing/2014/main" id="{CF9B8307-444D-487D-9EDB-528723DE6231}"/>
                  </a:ext>
                </a:extLst>
              </p:cNvPr>
              <p:cNvSpPr txBox="1"/>
              <p:nvPr/>
            </p:nvSpPr>
            <p:spPr>
              <a:xfrm>
                <a:off x="1347571" y="2487176"/>
                <a:ext cx="462498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449" name="TextBox 448">
                <a:extLst>
                  <a:ext uri="{FF2B5EF4-FFF2-40B4-BE49-F238E27FC236}">
                    <a16:creationId xmlns:a16="http://schemas.microsoft.com/office/drawing/2014/main" id="{CF9B8307-444D-487D-9EDB-528723DE6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7571" y="2487176"/>
                <a:ext cx="462498" cy="138499"/>
              </a:xfrm>
              <a:prstGeom prst="rect">
                <a:avLst/>
              </a:prstGeom>
              <a:blipFill>
                <a:blip r:embed="rId13"/>
                <a:stretch>
                  <a:fillRect l="-8108" r="-8108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0" name="Straight Arrow Connector 449">
            <a:extLst>
              <a:ext uri="{FF2B5EF4-FFF2-40B4-BE49-F238E27FC236}">
                <a16:creationId xmlns:a16="http://schemas.microsoft.com/office/drawing/2014/main" id="{978E8046-D1D6-7E92-84F4-A00C748E06FC}"/>
              </a:ext>
            </a:extLst>
          </p:cNvPr>
          <p:cNvCxnSpPr>
            <a:cxnSpLocks/>
          </p:cNvCxnSpPr>
          <p:nvPr/>
        </p:nvCxnSpPr>
        <p:spPr>
          <a:xfrm flipV="1">
            <a:off x="1339218" y="2878307"/>
            <a:ext cx="540000" cy="3642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1" name="TextBox 450">
                <a:extLst>
                  <a:ext uri="{FF2B5EF4-FFF2-40B4-BE49-F238E27FC236}">
                    <a16:creationId xmlns:a16="http://schemas.microsoft.com/office/drawing/2014/main" id="{AD2A4F8B-606B-00BA-EC38-0BCA0A2255AB}"/>
                  </a:ext>
                </a:extLst>
              </p:cNvPr>
              <p:cNvSpPr txBox="1"/>
              <p:nvPr/>
            </p:nvSpPr>
            <p:spPr>
              <a:xfrm>
                <a:off x="1345052" y="2742414"/>
                <a:ext cx="480516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451" name="TextBox 450">
                <a:extLst>
                  <a:ext uri="{FF2B5EF4-FFF2-40B4-BE49-F238E27FC236}">
                    <a16:creationId xmlns:a16="http://schemas.microsoft.com/office/drawing/2014/main" id="{AD2A4F8B-606B-00BA-EC38-0BCA0A2255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052" y="2742414"/>
                <a:ext cx="480516" cy="138499"/>
              </a:xfrm>
              <a:prstGeom prst="rect">
                <a:avLst/>
              </a:prstGeom>
              <a:blipFill>
                <a:blip r:embed="rId14"/>
                <a:stretch>
                  <a:fillRect l="-10526" t="-8333" r="-789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2" name="TextBox 451">
                <a:extLst>
                  <a:ext uri="{FF2B5EF4-FFF2-40B4-BE49-F238E27FC236}">
                    <a16:creationId xmlns:a16="http://schemas.microsoft.com/office/drawing/2014/main" id="{44459857-B00E-9455-1270-013E3F62C469}"/>
                  </a:ext>
                </a:extLst>
              </p:cNvPr>
              <p:cNvSpPr txBox="1"/>
              <p:nvPr/>
            </p:nvSpPr>
            <p:spPr>
              <a:xfrm rot="5400000">
                <a:off x="1554307" y="2631829"/>
                <a:ext cx="13144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452" name="TextBox 451">
                <a:extLst>
                  <a:ext uri="{FF2B5EF4-FFF2-40B4-BE49-F238E27FC236}">
                    <a16:creationId xmlns:a16="http://schemas.microsoft.com/office/drawing/2014/main" id="{44459857-B00E-9455-1270-013E3F62C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554307" y="2631829"/>
                <a:ext cx="131446" cy="16158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3" name="Group 452">
            <a:extLst>
              <a:ext uri="{FF2B5EF4-FFF2-40B4-BE49-F238E27FC236}">
                <a16:creationId xmlns:a16="http://schemas.microsoft.com/office/drawing/2014/main" id="{E3868C73-04A7-B97D-8DC3-4A7F8AE874B1}"/>
              </a:ext>
            </a:extLst>
          </p:cNvPr>
          <p:cNvGrpSpPr/>
          <p:nvPr/>
        </p:nvGrpSpPr>
        <p:grpSpPr>
          <a:xfrm>
            <a:off x="2909576" y="2593218"/>
            <a:ext cx="1226211" cy="1958053"/>
            <a:chOff x="5290768" y="2470841"/>
            <a:chExt cx="1701904" cy="208931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4" name="TextBox 453">
                  <a:extLst>
                    <a:ext uri="{FF2B5EF4-FFF2-40B4-BE49-F238E27FC236}">
                      <a16:creationId xmlns:a16="http://schemas.microsoft.com/office/drawing/2014/main" id="{A74D41F5-D121-0166-6C89-762B4A605C6F}"/>
                    </a:ext>
                  </a:extLst>
                </p:cNvPr>
                <p:cNvSpPr txBox="1"/>
                <p:nvPr/>
              </p:nvSpPr>
              <p:spPr>
                <a:xfrm>
                  <a:off x="5913215" y="2533367"/>
                  <a:ext cx="817417" cy="4707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105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,1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1050" dirty="0"/>
                </a:p>
              </p:txBody>
            </p:sp>
          </mc:Choice>
          <mc:Fallback>
            <p:sp>
              <p:nvSpPr>
                <p:cNvPr id="454" name="TextBox 453">
                  <a:extLst>
                    <a:ext uri="{FF2B5EF4-FFF2-40B4-BE49-F238E27FC236}">
                      <a16:creationId xmlns:a16="http://schemas.microsoft.com/office/drawing/2014/main" id="{A74D41F5-D121-0166-6C89-762B4A605C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3215" y="2533367"/>
                  <a:ext cx="817417" cy="470718"/>
                </a:xfrm>
                <a:prstGeom prst="rect">
                  <a:avLst/>
                </a:prstGeom>
                <a:blipFill>
                  <a:blip r:embed="rId16"/>
                  <a:stretch>
                    <a:fillRect l="-87234" t="-125000" r="-2128" b="-18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5" name="Left Bracket 454">
              <a:extLst>
                <a:ext uri="{FF2B5EF4-FFF2-40B4-BE49-F238E27FC236}">
                  <a16:creationId xmlns:a16="http://schemas.microsoft.com/office/drawing/2014/main" id="{0E23FA52-6201-4E66-6575-5BB416864672}"/>
                </a:ext>
              </a:extLst>
            </p:cNvPr>
            <p:cNvSpPr/>
            <p:nvPr/>
          </p:nvSpPr>
          <p:spPr>
            <a:xfrm>
              <a:off x="5685844" y="2470843"/>
              <a:ext cx="164750" cy="2089308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56" name="Left Bracket 455">
              <a:extLst>
                <a:ext uri="{FF2B5EF4-FFF2-40B4-BE49-F238E27FC236}">
                  <a16:creationId xmlns:a16="http://schemas.microsoft.com/office/drawing/2014/main" id="{12BB1199-6695-B235-FB9D-5C983B548000}"/>
                </a:ext>
              </a:extLst>
            </p:cNvPr>
            <p:cNvSpPr/>
            <p:nvPr/>
          </p:nvSpPr>
          <p:spPr>
            <a:xfrm rot="10800000">
              <a:off x="6827924" y="2470841"/>
              <a:ext cx="164748" cy="2089308"/>
            </a:xfrm>
            <a:prstGeom prst="leftBracket">
              <a:avLst>
                <a:gd name="adj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7" name="TextBox 456">
                  <a:extLst>
                    <a:ext uri="{FF2B5EF4-FFF2-40B4-BE49-F238E27FC236}">
                      <a16:creationId xmlns:a16="http://schemas.microsoft.com/office/drawing/2014/main" id="{E615F05B-54B0-CC4F-0E9F-12BD3455B93A}"/>
                    </a:ext>
                  </a:extLst>
                </p:cNvPr>
                <p:cNvSpPr txBox="1"/>
                <p:nvPr/>
              </p:nvSpPr>
              <p:spPr>
                <a:xfrm>
                  <a:off x="5913212" y="3136386"/>
                  <a:ext cx="817417" cy="4707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105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,2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05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5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05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1050" dirty="0"/>
                </a:p>
              </p:txBody>
            </p:sp>
          </mc:Choice>
          <mc:Fallback>
            <p:sp>
              <p:nvSpPr>
                <p:cNvPr id="457" name="TextBox 456">
                  <a:extLst>
                    <a:ext uri="{FF2B5EF4-FFF2-40B4-BE49-F238E27FC236}">
                      <a16:creationId xmlns:a16="http://schemas.microsoft.com/office/drawing/2014/main" id="{E615F05B-54B0-CC4F-0E9F-12BD3455B9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3212" y="3136386"/>
                  <a:ext cx="817417" cy="470718"/>
                </a:xfrm>
                <a:prstGeom prst="rect">
                  <a:avLst/>
                </a:prstGeom>
                <a:blipFill>
                  <a:blip r:embed="rId17"/>
                  <a:stretch>
                    <a:fillRect l="-87234" t="-131429" r="-2128" b="-19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8" name="TextBox 457">
                  <a:extLst>
                    <a:ext uri="{FF2B5EF4-FFF2-40B4-BE49-F238E27FC236}">
                      <a16:creationId xmlns:a16="http://schemas.microsoft.com/office/drawing/2014/main" id="{8EA983FF-4670-47C9-A574-D85B4D676FC0}"/>
                    </a:ext>
                  </a:extLst>
                </p:cNvPr>
                <p:cNvSpPr txBox="1"/>
                <p:nvPr/>
              </p:nvSpPr>
              <p:spPr>
                <a:xfrm>
                  <a:off x="5899058" y="3968078"/>
                  <a:ext cx="885142" cy="4707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ctrlPr>
                              <a:rPr lang="en-US" sz="105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05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  <m:r>
                              <a:rPr lang="en-US" sz="105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05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05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105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1050" dirty="0"/>
                </a:p>
              </p:txBody>
            </p:sp>
          </mc:Choice>
          <mc:Fallback>
            <p:sp>
              <p:nvSpPr>
                <p:cNvPr id="458" name="TextBox 457">
                  <a:extLst>
                    <a:ext uri="{FF2B5EF4-FFF2-40B4-BE49-F238E27FC236}">
                      <a16:creationId xmlns:a16="http://schemas.microsoft.com/office/drawing/2014/main" id="{8EA983FF-4670-47C9-A574-D85B4D676F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9058" y="3968078"/>
                  <a:ext cx="885142" cy="470718"/>
                </a:xfrm>
                <a:prstGeom prst="rect">
                  <a:avLst/>
                </a:prstGeom>
                <a:blipFill>
                  <a:blip r:embed="rId18"/>
                  <a:stretch>
                    <a:fillRect l="-80392" t="-125000" r="-1961" b="-18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9" name="TextBox 458">
                  <a:extLst>
                    <a:ext uri="{FF2B5EF4-FFF2-40B4-BE49-F238E27FC236}">
                      <a16:creationId xmlns:a16="http://schemas.microsoft.com/office/drawing/2014/main" id="{495DC6C0-7CAD-2C07-159F-1040DB5E6147}"/>
                    </a:ext>
                  </a:extLst>
                </p:cNvPr>
                <p:cNvSpPr txBox="1"/>
                <p:nvPr/>
              </p:nvSpPr>
              <p:spPr>
                <a:xfrm rot="5400000">
                  <a:off x="6304961" y="3557683"/>
                  <a:ext cx="319856" cy="5126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59" name="TextBox 458">
                  <a:extLst>
                    <a:ext uri="{FF2B5EF4-FFF2-40B4-BE49-F238E27FC236}">
                      <a16:creationId xmlns:a16="http://schemas.microsoft.com/office/drawing/2014/main" id="{495DC6C0-7CAD-2C07-159F-1040DB5E61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6304961" y="3557683"/>
                  <a:ext cx="319856" cy="51261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0" name="TextBox 459">
                  <a:extLst>
                    <a:ext uri="{FF2B5EF4-FFF2-40B4-BE49-F238E27FC236}">
                      <a16:creationId xmlns:a16="http://schemas.microsoft.com/office/drawing/2014/main" id="{EF602125-83B6-C739-0581-275A74137F7C}"/>
                    </a:ext>
                  </a:extLst>
                </p:cNvPr>
                <p:cNvSpPr txBox="1"/>
                <p:nvPr/>
              </p:nvSpPr>
              <p:spPr>
                <a:xfrm>
                  <a:off x="5290768" y="3376995"/>
                  <a:ext cx="372176" cy="18062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>
            <p:sp>
              <p:nvSpPr>
                <p:cNvPr id="460" name="TextBox 459">
                  <a:extLst>
                    <a:ext uri="{FF2B5EF4-FFF2-40B4-BE49-F238E27FC236}">
                      <a16:creationId xmlns:a16="http://schemas.microsoft.com/office/drawing/2014/main" id="{EF602125-83B6-C739-0581-275A74137F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0768" y="3376995"/>
                  <a:ext cx="372176" cy="180624"/>
                </a:xfrm>
                <a:prstGeom prst="rect">
                  <a:avLst/>
                </a:prstGeom>
                <a:blipFill>
                  <a:blip r:embed="rId20"/>
                  <a:stretch>
                    <a:fillRect l="-8696" r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61" name="TextBox 460">
                <a:extLst>
                  <a:ext uri="{FF2B5EF4-FFF2-40B4-BE49-F238E27FC236}">
                    <a16:creationId xmlns:a16="http://schemas.microsoft.com/office/drawing/2014/main" id="{7DB1E5AF-47F9-2877-1601-9D0AD5DEB227}"/>
                  </a:ext>
                </a:extLst>
              </p:cNvPr>
              <p:cNvSpPr txBox="1"/>
              <p:nvPr/>
            </p:nvSpPr>
            <p:spPr>
              <a:xfrm>
                <a:off x="2874719" y="5024817"/>
                <a:ext cx="129901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𝒂𝒓𝒈𝒎𝒂</m:t>
                      </m:r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>
          <p:sp>
            <p:nvSpPr>
              <p:cNvPr id="461" name="TextBox 460">
                <a:extLst>
                  <a:ext uri="{FF2B5EF4-FFF2-40B4-BE49-F238E27FC236}">
                    <a16:creationId xmlns:a16="http://schemas.microsoft.com/office/drawing/2014/main" id="{7DB1E5AF-47F9-2877-1601-9D0AD5DEB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719" y="5024817"/>
                <a:ext cx="1299010" cy="184666"/>
              </a:xfrm>
              <a:prstGeom prst="rect">
                <a:avLst/>
              </a:prstGeom>
              <a:blipFill>
                <a:blip r:embed="rId21"/>
                <a:stretch>
                  <a:fillRect l="-971" r="-3883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2" name="Rounded Rectangle 461">
            <a:extLst>
              <a:ext uri="{FF2B5EF4-FFF2-40B4-BE49-F238E27FC236}">
                <a16:creationId xmlns:a16="http://schemas.microsoft.com/office/drawing/2014/main" id="{E8E61903-A57E-55CC-0312-999A1DD95BFC}"/>
              </a:ext>
            </a:extLst>
          </p:cNvPr>
          <p:cNvSpPr/>
          <p:nvPr/>
        </p:nvSpPr>
        <p:spPr>
          <a:xfrm>
            <a:off x="3117928" y="4908251"/>
            <a:ext cx="658816" cy="115354"/>
          </a:xfrm>
          <a:prstGeom prst="round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AB78622C-455E-0A3B-9471-8BF524A458ED}"/>
              </a:ext>
            </a:extLst>
          </p:cNvPr>
          <p:cNvGrpSpPr/>
          <p:nvPr/>
        </p:nvGrpSpPr>
        <p:grpSpPr>
          <a:xfrm>
            <a:off x="1901260" y="2449515"/>
            <a:ext cx="455830" cy="473442"/>
            <a:chOff x="1880494" y="2443280"/>
            <a:chExt cx="450509" cy="378943"/>
          </a:xfrm>
        </p:grpSpPr>
        <p:grpSp>
          <p:nvGrpSpPr>
            <p:cNvPr id="464" name="Group 463">
              <a:extLst>
                <a:ext uri="{FF2B5EF4-FFF2-40B4-BE49-F238E27FC236}">
                  <a16:creationId xmlns:a16="http://schemas.microsoft.com/office/drawing/2014/main" id="{0F16C80A-CD5A-2FC2-32E7-3354817CE63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887114" y="2495853"/>
              <a:ext cx="433766" cy="279316"/>
              <a:chOff x="4807131" y="764845"/>
              <a:chExt cx="810000" cy="450000"/>
            </a:xfrm>
          </p:grpSpPr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0B96D986-DA03-C833-E5D4-57DF4BAA93CC}"/>
                  </a:ext>
                </a:extLst>
              </p:cNvPr>
              <p:cNvCxnSpPr/>
              <p:nvPr/>
            </p:nvCxnSpPr>
            <p:spPr>
              <a:xfrm>
                <a:off x="4807131" y="1214845"/>
                <a:ext cx="81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A4C4DC15-5FC6-9D1A-1D4C-E0F40FBFCD0F}"/>
                  </a:ext>
                </a:extLst>
              </p:cNvPr>
              <p:cNvCxnSpPr/>
              <p:nvPr/>
            </p:nvCxnSpPr>
            <p:spPr>
              <a:xfrm>
                <a:off x="5220788" y="764845"/>
                <a:ext cx="0" cy="45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Curved Connector 467">
                <a:extLst>
                  <a:ext uri="{FF2B5EF4-FFF2-40B4-BE49-F238E27FC236}">
                    <a16:creationId xmlns:a16="http://schemas.microsoft.com/office/drawing/2014/main" id="{EA980047-B471-7860-D965-AE35A4E3E5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07131" y="775433"/>
                <a:ext cx="810000" cy="437702"/>
              </a:xfrm>
              <a:prstGeom prst="curvedConnector3">
                <a:avLst/>
              </a:prstGeom>
              <a:ln>
                <a:solidFill>
                  <a:srgbClr val="C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5" name="Rectangle 464">
              <a:extLst>
                <a:ext uri="{FF2B5EF4-FFF2-40B4-BE49-F238E27FC236}">
                  <a16:creationId xmlns:a16="http://schemas.microsoft.com/office/drawing/2014/main" id="{BB3BB721-2BFC-7395-F6CF-1ECEEBF7A621}"/>
                </a:ext>
              </a:extLst>
            </p:cNvPr>
            <p:cNvSpPr/>
            <p:nvPr/>
          </p:nvSpPr>
          <p:spPr>
            <a:xfrm>
              <a:off x="1880494" y="2443280"/>
              <a:ext cx="450509" cy="378943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9" name="Group 468">
            <a:extLst>
              <a:ext uri="{FF2B5EF4-FFF2-40B4-BE49-F238E27FC236}">
                <a16:creationId xmlns:a16="http://schemas.microsoft.com/office/drawing/2014/main" id="{52317DFA-C837-6B86-A85C-42D0C9480B33}"/>
              </a:ext>
            </a:extLst>
          </p:cNvPr>
          <p:cNvGrpSpPr/>
          <p:nvPr/>
        </p:nvGrpSpPr>
        <p:grpSpPr>
          <a:xfrm>
            <a:off x="1899902" y="4112412"/>
            <a:ext cx="455830" cy="473442"/>
            <a:chOff x="1880494" y="2443280"/>
            <a:chExt cx="450509" cy="378943"/>
          </a:xfrm>
        </p:grpSpPr>
        <p:grpSp>
          <p:nvGrpSpPr>
            <p:cNvPr id="470" name="Group 469">
              <a:extLst>
                <a:ext uri="{FF2B5EF4-FFF2-40B4-BE49-F238E27FC236}">
                  <a16:creationId xmlns:a16="http://schemas.microsoft.com/office/drawing/2014/main" id="{150AA887-0C2B-23F8-0097-0FD375AA5B4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887114" y="2495853"/>
              <a:ext cx="433766" cy="279316"/>
              <a:chOff x="4807131" y="764845"/>
              <a:chExt cx="810000" cy="450000"/>
            </a:xfrm>
          </p:grpSpPr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F1B448EB-033C-2F21-E285-A2F742727849}"/>
                  </a:ext>
                </a:extLst>
              </p:cNvPr>
              <p:cNvCxnSpPr/>
              <p:nvPr/>
            </p:nvCxnSpPr>
            <p:spPr>
              <a:xfrm>
                <a:off x="4807131" y="1214845"/>
                <a:ext cx="81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77ACCAD8-351D-CB4F-DB00-5A8F3B8ED6AC}"/>
                  </a:ext>
                </a:extLst>
              </p:cNvPr>
              <p:cNvCxnSpPr/>
              <p:nvPr/>
            </p:nvCxnSpPr>
            <p:spPr>
              <a:xfrm>
                <a:off x="5220788" y="764845"/>
                <a:ext cx="0" cy="45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Curved Connector 473">
                <a:extLst>
                  <a:ext uri="{FF2B5EF4-FFF2-40B4-BE49-F238E27FC236}">
                    <a16:creationId xmlns:a16="http://schemas.microsoft.com/office/drawing/2014/main" id="{298B52ED-1C9C-9257-2924-1F9B961890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07131" y="775433"/>
                <a:ext cx="810000" cy="437702"/>
              </a:xfrm>
              <a:prstGeom prst="curvedConnector3">
                <a:avLst/>
              </a:prstGeom>
              <a:ln>
                <a:solidFill>
                  <a:srgbClr val="C0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1" name="Rectangle 470">
              <a:extLst>
                <a:ext uri="{FF2B5EF4-FFF2-40B4-BE49-F238E27FC236}">
                  <a16:creationId xmlns:a16="http://schemas.microsoft.com/office/drawing/2014/main" id="{68BC625B-8EC8-5C13-1B12-29ECFB83F6EB}"/>
                </a:ext>
              </a:extLst>
            </p:cNvPr>
            <p:cNvSpPr/>
            <p:nvPr/>
          </p:nvSpPr>
          <p:spPr>
            <a:xfrm>
              <a:off x="1880494" y="2443280"/>
              <a:ext cx="450509" cy="378943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5" name="TextBox 474">
            <a:extLst>
              <a:ext uri="{FF2B5EF4-FFF2-40B4-BE49-F238E27FC236}">
                <a16:creationId xmlns:a16="http://schemas.microsoft.com/office/drawing/2014/main" id="{26354199-6708-D31F-344D-8B1BF2BA99D7}"/>
              </a:ext>
            </a:extLst>
          </p:cNvPr>
          <p:cNvSpPr txBox="1"/>
          <p:nvPr/>
        </p:nvSpPr>
        <p:spPr>
          <a:xfrm>
            <a:off x="1828273" y="2226676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softmax</a:t>
            </a:r>
          </a:p>
        </p:txBody>
      </p:sp>
      <p:sp>
        <p:nvSpPr>
          <p:cNvPr id="476" name="TextBox 475">
            <a:extLst>
              <a:ext uri="{FF2B5EF4-FFF2-40B4-BE49-F238E27FC236}">
                <a16:creationId xmlns:a16="http://schemas.microsoft.com/office/drawing/2014/main" id="{74231C0E-CC41-7C1D-78CF-C74AEE45E02A}"/>
              </a:ext>
            </a:extLst>
          </p:cNvPr>
          <p:cNvSpPr txBox="1"/>
          <p:nvPr/>
        </p:nvSpPr>
        <p:spPr>
          <a:xfrm>
            <a:off x="1823784" y="3876830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softmax</a:t>
            </a:r>
          </a:p>
        </p:txBody>
      </p:sp>
      <p:cxnSp>
        <p:nvCxnSpPr>
          <p:cNvPr id="477" name="Straight Arrow Connector 476">
            <a:extLst>
              <a:ext uri="{FF2B5EF4-FFF2-40B4-BE49-F238E27FC236}">
                <a16:creationId xmlns:a16="http://schemas.microsoft.com/office/drawing/2014/main" id="{FB3739CA-0F35-A66B-EA3F-FC4CB5A5C7FD}"/>
              </a:ext>
            </a:extLst>
          </p:cNvPr>
          <p:cNvCxnSpPr>
            <a:cxnSpLocks/>
          </p:cNvCxnSpPr>
          <p:nvPr/>
        </p:nvCxnSpPr>
        <p:spPr>
          <a:xfrm>
            <a:off x="2359069" y="2490554"/>
            <a:ext cx="471644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8" name="TextBox 477">
                <a:extLst>
                  <a:ext uri="{FF2B5EF4-FFF2-40B4-BE49-F238E27FC236}">
                    <a16:creationId xmlns:a16="http://schemas.microsoft.com/office/drawing/2014/main" id="{9C688753-CEC6-066F-5B35-5CF460D2503C}"/>
                  </a:ext>
                </a:extLst>
              </p:cNvPr>
              <p:cNvSpPr txBox="1"/>
              <p:nvPr/>
            </p:nvSpPr>
            <p:spPr>
              <a:xfrm>
                <a:off x="2529237" y="2336588"/>
                <a:ext cx="214995" cy="1445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478" name="TextBox 477">
                <a:extLst>
                  <a:ext uri="{FF2B5EF4-FFF2-40B4-BE49-F238E27FC236}">
                    <a16:creationId xmlns:a16="http://schemas.microsoft.com/office/drawing/2014/main" id="{9C688753-CEC6-066F-5B35-5CF460D25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237" y="2336588"/>
                <a:ext cx="214995" cy="144527"/>
              </a:xfrm>
              <a:prstGeom prst="rect">
                <a:avLst/>
              </a:prstGeom>
              <a:blipFill>
                <a:blip r:embed="rId22"/>
                <a:stretch>
                  <a:fillRect l="-16667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9" name="Straight Arrow Connector 478">
            <a:extLst>
              <a:ext uri="{FF2B5EF4-FFF2-40B4-BE49-F238E27FC236}">
                <a16:creationId xmlns:a16="http://schemas.microsoft.com/office/drawing/2014/main" id="{BA47CC04-AC6E-45D8-0162-663A510D7ED9}"/>
              </a:ext>
            </a:extLst>
          </p:cNvPr>
          <p:cNvCxnSpPr>
            <a:cxnSpLocks/>
          </p:cNvCxnSpPr>
          <p:nvPr/>
        </p:nvCxnSpPr>
        <p:spPr>
          <a:xfrm>
            <a:off x="2364667" y="2649213"/>
            <a:ext cx="466046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0" name="TextBox 479">
                <a:extLst>
                  <a:ext uri="{FF2B5EF4-FFF2-40B4-BE49-F238E27FC236}">
                    <a16:creationId xmlns:a16="http://schemas.microsoft.com/office/drawing/2014/main" id="{6DCF5993-66BE-354E-BE4F-2BB2EDAD7571}"/>
                  </a:ext>
                </a:extLst>
              </p:cNvPr>
              <p:cNvSpPr txBox="1"/>
              <p:nvPr/>
            </p:nvSpPr>
            <p:spPr>
              <a:xfrm>
                <a:off x="2525903" y="2496509"/>
                <a:ext cx="214995" cy="1445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480" name="TextBox 479">
                <a:extLst>
                  <a:ext uri="{FF2B5EF4-FFF2-40B4-BE49-F238E27FC236}">
                    <a16:creationId xmlns:a16="http://schemas.microsoft.com/office/drawing/2014/main" id="{6DCF5993-66BE-354E-BE4F-2BB2EDAD7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903" y="2496509"/>
                <a:ext cx="214995" cy="144527"/>
              </a:xfrm>
              <a:prstGeom prst="rect">
                <a:avLst/>
              </a:prstGeom>
              <a:blipFill>
                <a:blip r:embed="rId23"/>
                <a:stretch>
                  <a:fillRect l="-1052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1" name="Straight Arrow Connector 480">
            <a:extLst>
              <a:ext uri="{FF2B5EF4-FFF2-40B4-BE49-F238E27FC236}">
                <a16:creationId xmlns:a16="http://schemas.microsoft.com/office/drawing/2014/main" id="{15C816D8-1BAC-751C-2523-E26BA1DB70D5}"/>
              </a:ext>
            </a:extLst>
          </p:cNvPr>
          <p:cNvCxnSpPr>
            <a:cxnSpLocks/>
          </p:cNvCxnSpPr>
          <p:nvPr/>
        </p:nvCxnSpPr>
        <p:spPr>
          <a:xfrm>
            <a:off x="2362706" y="2886546"/>
            <a:ext cx="463461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2" name="TextBox 481">
                <a:extLst>
                  <a:ext uri="{FF2B5EF4-FFF2-40B4-BE49-F238E27FC236}">
                    <a16:creationId xmlns:a16="http://schemas.microsoft.com/office/drawing/2014/main" id="{49AD6BE3-6B38-AB1F-A2F6-E2124695F2BD}"/>
                  </a:ext>
                </a:extLst>
              </p:cNvPr>
              <p:cNvSpPr txBox="1"/>
              <p:nvPr/>
            </p:nvSpPr>
            <p:spPr>
              <a:xfrm>
                <a:off x="2523384" y="2729171"/>
                <a:ext cx="233013" cy="1445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482" name="TextBox 481">
                <a:extLst>
                  <a:ext uri="{FF2B5EF4-FFF2-40B4-BE49-F238E27FC236}">
                    <a16:creationId xmlns:a16="http://schemas.microsoft.com/office/drawing/2014/main" id="{49AD6BE3-6B38-AB1F-A2F6-E2124695F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384" y="2729171"/>
                <a:ext cx="233013" cy="144527"/>
              </a:xfrm>
              <a:prstGeom prst="rect">
                <a:avLst/>
              </a:prstGeom>
              <a:blipFill>
                <a:blip r:embed="rId24"/>
                <a:stretch>
                  <a:fillRect l="-10526" r="-526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3" name="TextBox 482">
                <a:extLst>
                  <a:ext uri="{FF2B5EF4-FFF2-40B4-BE49-F238E27FC236}">
                    <a16:creationId xmlns:a16="http://schemas.microsoft.com/office/drawing/2014/main" id="{0DFBB4DB-3430-19C7-864B-4A2E37085ED6}"/>
                  </a:ext>
                </a:extLst>
              </p:cNvPr>
              <p:cNvSpPr txBox="1"/>
              <p:nvPr/>
            </p:nvSpPr>
            <p:spPr>
              <a:xfrm rot="5400000">
                <a:off x="2622948" y="2636426"/>
                <a:ext cx="13144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483" name="TextBox 482">
                <a:extLst>
                  <a:ext uri="{FF2B5EF4-FFF2-40B4-BE49-F238E27FC236}">
                    <a16:creationId xmlns:a16="http://schemas.microsoft.com/office/drawing/2014/main" id="{0DFBB4DB-3430-19C7-864B-4A2E37085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622948" y="2636426"/>
                <a:ext cx="131446" cy="161583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4" name="Straight Arrow Connector 483">
            <a:extLst>
              <a:ext uri="{FF2B5EF4-FFF2-40B4-BE49-F238E27FC236}">
                <a16:creationId xmlns:a16="http://schemas.microsoft.com/office/drawing/2014/main" id="{BA411710-34D7-0777-FACE-BDEB8AB5D4E8}"/>
              </a:ext>
            </a:extLst>
          </p:cNvPr>
          <p:cNvCxnSpPr>
            <a:cxnSpLocks/>
          </p:cNvCxnSpPr>
          <p:nvPr/>
        </p:nvCxnSpPr>
        <p:spPr>
          <a:xfrm>
            <a:off x="2353623" y="4161552"/>
            <a:ext cx="471644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5" name="TextBox 484">
                <a:extLst>
                  <a:ext uri="{FF2B5EF4-FFF2-40B4-BE49-F238E27FC236}">
                    <a16:creationId xmlns:a16="http://schemas.microsoft.com/office/drawing/2014/main" id="{B07C67F8-61F8-E1F6-034F-488F554B62BB}"/>
                  </a:ext>
                </a:extLst>
              </p:cNvPr>
              <p:cNvSpPr txBox="1"/>
              <p:nvPr/>
            </p:nvSpPr>
            <p:spPr>
              <a:xfrm>
                <a:off x="2523791" y="4007586"/>
                <a:ext cx="225511" cy="1445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485" name="TextBox 484">
                <a:extLst>
                  <a:ext uri="{FF2B5EF4-FFF2-40B4-BE49-F238E27FC236}">
                    <a16:creationId xmlns:a16="http://schemas.microsoft.com/office/drawing/2014/main" id="{B07C67F8-61F8-E1F6-034F-488F554B6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791" y="4007586"/>
                <a:ext cx="225511" cy="144527"/>
              </a:xfrm>
              <a:prstGeom prst="rect">
                <a:avLst/>
              </a:prstGeom>
              <a:blipFill>
                <a:blip r:embed="rId26"/>
                <a:stretch>
                  <a:fillRect l="-10526" r="-526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6" name="Straight Arrow Connector 485">
            <a:extLst>
              <a:ext uri="{FF2B5EF4-FFF2-40B4-BE49-F238E27FC236}">
                <a16:creationId xmlns:a16="http://schemas.microsoft.com/office/drawing/2014/main" id="{E2E56AE4-1A5C-9397-31F6-12425E41895A}"/>
              </a:ext>
            </a:extLst>
          </p:cNvPr>
          <p:cNvCxnSpPr>
            <a:cxnSpLocks/>
          </p:cNvCxnSpPr>
          <p:nvPr/>
        </p:nvCxnSpPr>
        <p:spPr>
          <a:xfrm>
            <a:off x="2359221" y="4320211"/>
            <a:ext cx="466046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7" name="TextBox 486">
                <a:extLst>
                  <a:ext uri="{FF2B5EF4-FFF2-40B4-BE49-F238E27FC236}">
                    <a16:creationId xmlns:a16="http://schemas.microsoft.com/office/drawing/2014/main" id="{48240E64-DD49-87B2-282C-B19E8B3042AC}"/>
                  </a:ext>
                </a:extLst>
              </p:cNvPr>
              <p:cNvSpPr txBox="1"/>
              <p:nvPr/>
            </p:nvSpPr>
            <p:spPr>
              <a:xfrm>
                <a:off x="2520457" y="4167507"/>
                <a:ext cx="225511" cy="1445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487" name="TextBox 486">
                <a:extLst>
                  <a:ext uri="{FF2B5EF4-FFF2-40B4-BE49-F238E27FC236}">
                    <a16:creationId xmlns:a16="http://schemas.microsoft.com/office/drawing/2014/main" id="{48240E64-DD49-87B2-282C-B19E8B304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457" y="4167507"/>
                <a:ext cx="225511" cy="144527"/>
              </a:xfrm>
              <a:prstGeom prst="rect">
                <a:avLst/>
              </a:prstGeom>
              <a:blipFill>
                <a:blip r:embed="rId27"/>
                <a:stretch>
                  <a:fillRect l="-1052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8" name="Straight Arrow Connector 487">
            <a:extLst>
              <a:ext uri="{FF2B5EF4-FFF2-40B4-BE49-F238E27FC236}">
                <a16:creationId xmlns:a16="http://schemas.microsoft.com/office/drawing/2014/main" id="{79FAD92A-6DB0-A42F-FF73-2C4A396DA8CA}"/>
              </a:ext>
            </a:extLst>
          </p:cNvPr>
          <p:cNvCxnSpPr>
            <a:cxnSpLocks/>
          </p:cNvCxnSpPr>
          <p:nvPr/>
        </p:nvCxnSpPr>
        <p:spPr>
          <a:xfrm>
            <a:off x="2357260" y="4557544"/>
            <a:ext cx="463461" cy="0"/>
          </a:xfrm>
          <a:prstGeom prst="straightConnector1">
            <a:avLst/>
          </a:prstGeom>
          <a:ln w="28575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89" name="TextBox 488">
                <a:extLst>
                  <a:ext uri="{FF2B5EF4-FFF2-40B4-BE49-F238E27FC236}">
                    <a16:creationId xmlns:a16="http://schemas.microsoft.com/office/drawing/2014/main" id="{B053E74E-92EA-0FD3-62E8-0197D787C09A}"/>
                  </a:ext>
                </a:extLst>
              </p:cNvPr>
              <p:cNvSpPr txBox="1"/>
              <p:nvPr/>
            </p:nvSpPr>
            <p:spPr>
              <a:xfrm>
                <a:off x="2517938" y="4400169"/>
                <a:ext cx="243528" cy="1445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 sz="900" dirty="0"/>
              </a:p>
            </p:txBody>
          </p:sp>
        </mc:Choice>
        <mc:Fallback>
          <p:sp>
            <p:nvSpPr>
              <p:cNvPr id="489" name="TextBox 488">
                <a:extLst>
                  <a:ext uri="{FF2B5EF4-FFF2-40B4-BE49-F238E27FC236}">
                    <a16:creationId xmlns:a16="http://schemas.microsoft.com/office/drawing/2014/main" id="{B053E74E-92EA-0FD3-62E8-0197D787C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938" y="4400169"/>
                <a:ext cx="243528" cy="144527"/>
              </a:xfrm>
              <a:prstGeom prst="rect">
                <a:avLst/>
              </a:prstGeom>
              <a:blipFill>
                <a:blip r:embed="rId28"/>
                <a:stretch>
                  <a:fillRect l="-10000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0" name="TextBox 489">
                <a:extLst>
                  <a:ext uri="{FF2B5EF4-FFF2-40B4-BE49-F238E27FC236}">
                    <a16:creationId xmlns:a16="http://schemas.microsoft.com/office/drawing/2014/main" id="{BF2BCCF5-1653-B8B5-6133-729CD38D2777}"/>
                  </a:ext>
                </a:extLst>
              </p:cNvPr>
              <p:cNvSpPr txBox="1"/>
              <p:nvPr/>
            </p:nvSpPr>
            <p:spPr>
              <a:xfrm rot="5400000">
                <a:off x="2617502" y="4307424"/>
                <a:ext cx="131446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5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100" dirty="0"/>
              </a:p>
            </p:txBody>
          </p:sp>
        </mc:Choice>
        <mc:Fallback>
          <p:sp>
            <p:nvSpPr>
              <p:cNvPr id="490" name="TextBox 489">
                <a:extLst>
                  <a:ext uri="{FF2B5EF4-FFF2-40B4-BE49-F238E27FC236}">
                    <a16:creationId xmlns:a16="http://schemas.microsoft.com/office/drawing/2014/main" id="{BF2BCCF5-1653-B8B5-6133-729CD38D2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617502" y="4307424"/>
                <a:ext cx="131446" cy="161583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389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1C5EF-FE0E-75D2-70A9-510857DB0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895D5-5160-D951-E58A-9CF3D9491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3EF852-B11F-6528-FFD9-21C3F11DB5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Motivation &amp; Objective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Background &amp; Related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Evaluation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Conclusions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2F60EF-D1CC-EFBE-18DD-E1E429B0C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77003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Implementing These Models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20</a:t>
            </a:fld>
            <a:endParaRPr lang="en-IE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D819C4-8C6E-2763-7AEB-A60220D15B08}"/>
              </a:ext>
            </a:extLst>
          </p:cNvPr>
          <p:cNvGrpSpPr/>
          <p:nvPr/>
        </p:nvGrpSpPr>
        <p:grpSpPr>
          <a:xfrm>
            <a:off x="692458" y="1975843"/>
            <a:ext cx="3329126" cy="4095711"/>
            <a:chOff x="828674" y="1745025"/>
            <a:chExt cx="2841464" cy="3394260"/>
          </a:xfrm>
        </p:grpSpPr>
        <p:pic>
          <p:nvPicPr>
            <p:cNvPr id="9" name="Picture 8" descr="A screenshot of a computer&#10;&#10;AI-generated content may be incorrect.">
              <a:extLst>
                <a:ext uri="{FF2B5EF4-FFF2-40B4-BE49-F238E27FC236}">
                  <a16:creationId xmlns:a16="http://schemas.microsoft.com/office/drawing/2014/main" id="{79F384A3-048D-F846-E90A-5F9F90FCD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674" y="1745025"/>
              <a:ext cx="2841464" cy="3117334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0F69D2B-6D4C-5F66-EE71-CA01016F3C75}"/>
                </a:ext>
              </a:extLst>
            </p:cNvPr>
            <p:cNvSpPr txBox="1"/>
            <p:nvPr/>
          </p:nvSpPr>
          <p:spPr>
            <a:xfrm>
              <a:off x="828674" y="4862286"/>
              <a:ext cx="2841464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002060"/>
                  </a:solidFill>
                </a:rPr>
                <a:t>https://github.com/JuanK120/RL_EWS</a:t>
              </a:r>
            </a:p>
          </p:txBody>
        </p:sp>
      </p:grpSp>
      <p:pic>
        <p:nvPicPr>
          <p:cNvPr id="14" name="Picture 13" descr="A computer screen shot of a program code&#10;&#10;AI-generated content may be incorrect.">
            <a:extLst>
              <a:ext uri="{FF2B5EF4-FFF2-40B4-BE49-F238E27FC236}">
                <a16:creationId xmlns:a16="http://schemas.microsoft.com/office/drawing/2014/main" id="{90C9512C-FF89-4090-F048-F56DDD99C8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165" y="3587779"/>
            <a:ext cx="4275377" cy="2411075"/>
          </a:xfrm>
          <a:prstGeom prst="rect">
            <a:avLst/>
          </a:prstGeom>
        </p:spPr>
      </p:pic>
      <p:pic>
        <p:nvPicPr>
          <p:cNvPr id="1028" name="Picture 4" descr="Python (programming language) - Wikipedia">
            <a:extLst>
              <a:ext uri="{FF2B5EF4-FFF2-40B4-BE49-F238E27FC236}">
                <a16:creationId xmlns:a16="http://schemas.microsoft.com/office/drawing/2014/main" id="{9DB4D42F-4A93-D1E9-E130-54EA01ADFB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171"/>
          <a:stretch/>
        </p:blipFill>
        <p:spPr bwMode="auto">
          <a:xfrm>
            <a:off x="4755044" y="1943477"/>
            <a:ext cx="1470033" cy="136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yTorch 2.0 Officially Released">
            <a:extLst>
              <a:ext uri="{FF2B5EF4-FFF2-40B4-BE49-F238E27FC236}">
                <a16:creationId xmlns:a16="http://schemas.microsoft.com/office/drawing/2014/main" id="{887C8B66-A769-2A38-33CB-FFD7308FCD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27" t="7522" r="31584" b="7523"/>
          <a:stretch/>
        </p:blipFill>
        <p:spPr bwMode="auto">
          <a:xfrm>
            <a:off x="6549198" y="1943477"/>
            <a:ext cx="1126418" cy="1368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2844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Diagrams</a:t>
            </a:r>
          </a:p>
          <a:p>
            <a:pPr lvl="1"/>
            <a:r>
              <a:rPr lang="en-GB" dirty="0"/>
              <a:t>Resolution of diagrams should be adequate i.e. lines should not be blurred, fonts should be easily readable</a:t>
            </a:r>
          </a:p>
          <a:p>
            <a:pPr lvl="1"/>
            <a:r>
              <a:rPr lang="en-GB" dirty="0"/>
              <a:t>Axes on graphs should have names and units</a:t>
            </a:r>
          </a:p>
          <a:p>
            <a:pPr lvl="1"/>
            <a:r>
              <a:rPr lang="en-GB" dirty="0"/>
              <a:t>Graphs should have legends</a:t>
            </a:r>
          </a:p>
          <a:p>
            <a:pPr lvl="1"/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21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126623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Lessons learnt</a:t>
            </a:r>
          </a:p>
          <a:p>
            <a:endParaRPr lang="en-GB" dirty="0"/>
          </a:p>
          <a:p>
            <a:r>
              <a:rPr lang="en-GB" dirty="0"/>
              <a:t>Reflection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22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48537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4" y="3131618"/>
            <a:ext cx="7500939" cy="647363"/>
          </a:xfrm>
        </p:spPr>
        <p:txBody>
          <a:bodyPr/>
          <a:lstStyle/>
          <a:p>
            <a:pPr algn="ctr"/>
            <a:r>
              <a:rPr lang="en-GB" sz="5400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173462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30746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Body text</a:t>
            </a:r>
          </a:p>
          <a:p>
            <a:r>
              <a:rPr lang="en-GB" dirty="0"/>
              <a:t>Body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Subtitle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25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599248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/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Subtitle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26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405297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Subtitle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Level 1</a:t>
            </a:r>
          </a:p>
          <a:p>
            <a:pPr lvl="1"/>
            <a:r>
              <a:rPr lang="en-GB" dirty="0"/>
              <a:t>Level 2</a:t>
            </a:r>
          </a:p>
          <a:p>
            <a:pPr lvl="1"/>
            <a:r>
              <a:rPr lang="en-GB" dirty="0"/>
              <a:t>Level 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27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94938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8038A8-DA57-AE19-8EE2-6C246158F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A46A9-E8A9-F388-92AE-EA2B93564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 &amp; Objective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B937E-4FFC-E9E0-D3CF-D5D2AA5F8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3</a:t>
            </a:fld>
            <a:endParaRPr lang="en-IE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C2651BC-3DA8-E63B-FEA5-5E371DF796E6}"/>
              </a:ext>
            </a:extLst>
          </p:cNvPr>
          <p:cNvGrpSpPr/>
          <p:nvPr/>
        </p:nvGrpSpPr>
        <p:grpSpPr>
          <a:xfrm>
            <a:off x="833057" y="2223129"/>
            <a:ext cx="3516663" cy="2565732"/>
            <a:chOff x="775638" y="1527584"/>
            <a:chExt cx="2881961" cy="2081672"/>
          </a:xfrm>
        </p:grpSpPr>
        <p:pic>
          <p:nvPicPr>
            <p:cNvPr id="1034" name="Picture 10" descr="Free Vectors | car icon">
              <a:extLst>
                <a:ext uri="{FF2B5EF4-FFF2-40B4-BE49-F238E27FC236}">
                  <a16:creationId xmlns:a16="http://schemas.microsoft.com/office/drawing/2014/main" id="{1C9EBF4F-E3E9-2EE1-4C13-40A83729E5E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49" t="31127" r="4906" b="30008"/>
            <a:stretch/>
          </p:blipFill>
          <p:spPr bwMode="auto">
            <a:xfrm flipH="1">
              <a:off x="860946" y="2398955"/>
              <a:ext cx="2738694" cy="12103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Fuel Icon Graphic by ahlangraphic · Creative Fabrica">
              <a:extLst>
                <a:ext uri="{FF2B5EF4-FFF2-40B4-BE49-F238E27FC236}">
                  <a16:creationId xmlns:a16="http://schemas.microsoft.com/office/drawing/2014/main" id="{92F70A27-5C08-BF42-1D9F-58A212B9202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prstClr val="black"/>
                <a:schemeClr val="bg1">
                  <a:lumMod val="95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1242" b="78882" l="30992" r="68678">
                          <a14:foregroundMark x1="38595" y1="32050" x2="38595" y2="32050"/>
                          <a14:foregroundMark x1="38926" y1="27081" x2="37025" y2="27453"/>
                          <a14:foregroundMark x1="33058" y1="28944" x2="37273" y2="29565"/>
                          <a14:foregroundMark x1="31074" y1="27950" x2="31074" y2="27950"/>
                          <a14:foregroundMark x1="61736" y1="49193" x2="61736" y2="49193"/>
                          <a14:foregroundMark x1="61653" y1="70435" x2="62810" y2="57267"/>
                          <a14:foregroundMark x1="44628" y1="72298" x2="53306" y2="72547"/>
                          <a14:foregroundMark x1="63388" y1="71304" x2="64215" y2="73043"/>
                          <a14:foregroundMark x1="64215" y1="72795" x2="67273" y2="76894"/>
                          <a14:foregroundMark x1="68678" y1="73913" x2="68678" y2="73913"/>
                          <a14:foregroundMark x1="56694" y1="24969" x2="56694" y2="24969"/>
                          <a14:foregroundMark x1="51736" y1="24596" x2="51736" y2="24596"/>
                          <a14:foregroundMark x1="46860" y1="23478" x2="46860" y2="23478"/>
                          <a14:foregroundMark x1="50331" y1="21366" x2="50331" y2="21366"/>
                          <a14:foregroundMark x1="64463" y1="78882" x2="64463" y2="7888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529" t="19098" r="28706" b="18302"/>
            <a:stretch/>
          </p:blipFill>
          <p:spPr bwMode="auto">
            <a:xfrm>
              <a:off x="775638" y="2140227"/>
              <a:ext cx="561296" cy="6005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Seatbelt - Seatbelt Safety Icon - CleanPNG">
              <a:extLst>
                <a:ext uri="{FF2B5EF4-FFF2-40B4-BE49-F238E27FC236}">
                  <a16:creationId xmlns:a16="http://schemas.microsoft.com/office/drawing/2014/main" id="{95706DAD-81A4-3B9F-A600-FDFE43B4B2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137" b="98291" l="8372" r="88372">
                          <a14:foregroundMark x1="48837" y1="37607" x2="48837" y2="37607"/>
                          <a14:foregroundMark x1="48837" y1="15812" x2="48837" y2="15812"/>
                          <a14:foregroundMark x1="70698" y1="32479" x2="70698" y2="32479"/>
                          <a14:foregroundMark x1="61395" y1="63248" x2="61395" y2="63248"/>
                          <a14:foregroundMark x1="49302" y1="6410" x2="49302" y2="6410"/>
                          <a14:foregroundMark x1="48372" y1="2564" x2="48372" y2="2564"/>
                          <a14:foregroundMark x1="18605" y1="73077" x2="18605" y2="73077"/>
                          <a14:foregroundMark x1="43721" y1="79915" x2="43721" y2="79915"/>
                          <a14:foregroundMark x1="80000" y1="76496" x2="80000" y2="76496"/>
                          <a14:foregroundMark x1="61860" y1="96581" x2="61860" y2="96581"/>
                          <a14:foregroundMark x1="38140" y1="98291" x2="38140" y2="98291"/>
                        </a14:backgroundRemoval>
                      </a14:imgEffect>
                      <a14:imgEffect>
                        <a14:sharpenSoften amount="-79000"/>
                      </a14:imgEffect>
                      <a14:imgEffect>
                        <a14:brightnessContrast bright="4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5901" y="2099152"/>
              <a:ext cx="721698" cy="7295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Black speed icon - Free black speed icons">
              <a:extLst>
                <a:ext uri="{FF2B5EF4-FFF2-40B4-BE49-F238E27FC236}">
                  <a16:creationId xmlns:a16="http://schemas.microsoft.com/office/drawing/2014/main" id="{D620CE4B-DC90-300B-352D-A00E4BC175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9333" b="89778" l="1778" r="96889">
                          <a14:foregroundMark x1="27556" y1="19556" x2="27556" y2="19556"/>
                          <a14:foregroundMark x1="40889" y1="15556" x2="48000" y2="16000"/>
                          <a14:foregroundMark x1="56444" y1="15556" x2="62222" y2="16000"/>
                          <a14:foregroundMark x1="69778" y1="19556" x2="79556" y2="26222"/>
                          <a14:foregroundMark x1="84444" y1="31111" x2="90667" y2="44889"/>
                          <a14:foregroundMark x1="93333" y1="48000" x2="92889" y2="62222"/>
                          <a14:foregroundMark x1="87111" y1="82667" x2="92444" y2="68000"/>
                          <a14:foregroundMark x1="96889" y1="61333" x2="96889" y2="61333"/>
                          <a14:foregroundMark x1="59111" y1="58222" x2="59111" y2="58222"/>
                          <a14:foregroundMark x1="9333" y1="42222" x2="8444" y2="48444"/>
                          <a14:foregroundMark x1="6667" y1="50222" x2="6667" y2="56444"/>
                          <a14:foregroundMark x1="1778" y1="59556" x2="1778" y2="59556"/>
                          <a14:foregroundMark x1="42667" y1="88000" x2="50667" y2="88444"/>
                          <a14:foregroundMark x1="48000" y1="9333" x2="48000" y2="9333"/>
                        </a14:backgroundRemoval>
                      </a14:imgEffect>
                      <a14:imgEffect>
                        <a14:sharpenSoften amount="-54000"/>
                      </a14:imgEffect>
                      <a14:imgEffect>
                        <a14:brightnessContrast bright="6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7442" y="1735823"/>
              <a:ext cx="594036" cy="594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nature Icon - Free PNG &amp; SVG 4523565 - Noun Project">
              <a:extLst>
                <a:ext uri="{FF2B5EF4-FFF2-40B4-BE49-F238E27FC236}">
                  <a16:creationId xmlns:a16="http://schemas.microsoft.com/office/drawing/2014/main" id="{EE092B60-4D8A-4FBE-405D-9E1D099082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harpenSoften amount="-71000"/>
                      </a14:imgEffect>
                      <a14:imgEffect>
                        <a14:brightnessContrast brigh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02333" y="1527584"/>
              <a:ext cx="1078133" cy="10781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845F0FF-6D78-ADA1-4ECA-D81519B521F1}"/>
              </a:ext>
            </a:extLst>
          </p:cNvPr>
          <p:cNvGrpSpPr/>
          <p:nvPr/>
        </p:nvGrpSpPr>
        <p:grpSpPr>
          <a:xfrm>
            <a:off x="5418169" y="2570186"/>
            <a:ext cx="2227878" cy="2114772"/>
            <a:chOff x="5440285" y="2803670"/>
            <a:chExt cx="1968675" cy="1819754"/>
          </a:xfrm>
        </p:grpSpPr>
        <p:sp>
          <p:nvSpPr>
            <p:cNvPr id="29" name="Round Same-side Corner of Rectangle 28">
              <a:extLst>
                <a:ext uri="{FF2B5EF4-FFF2-40B4-BE49-F238E27FC236}">
                  <a16:creationId xmlns:a16="http://schemas.microsoft.com/office/drawing/2014/main" id="{BBD0F591-8EC7-1BFE-1606-B57EBAB93858}"/>
                </a:ext>
              </a:extLst>
            </p:cNvPr>
            <p:cNvSpPr/>
            <p:nvPr/>
          </p:nvSpPr>
          <p:spPr>
            <a:xfrm>
              <a:off x="6305024" y="3403443"/>
              <a:ext cx="720000" cy="67207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C00000"/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6F3D979-4295-957D-FD5C-B00C68A92652}"/>
                </a:ext>
              </a:extLst>
            </p:cNvPr>
            <p:cNvSpPr/>
            <p:nvPr/>
          </p:nvSpPr>
          <p:spPr>
            <a:xfrm>
              <a:off x="6404530" y="2803670"/>
              <a:ext cx="540000" cy="540000"/>
            </a:xfrm>
            <a:prstGeom prst="ellipse">
              <a:avLst/>
            </a:prstGeom>
            <a:solidFill>
              <a:srgbClr val="C00000"/>
            </a:solidFill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 Same-side Corner of Rectangle 24">
              <a:extLst>
                <a:ext uri="{FF2B5EF4-FFF2-40B4-BE49-F238E27FC236}">
                  <a16:creationId xmlns:a16="http://schemas.microsoft.com/office/drawing/2014/main" id="{931595DA-5CFC-EB9B-22CC-9D24C3BE53A1}"/>
                </a:ext>
              </a:extLst>
            </p:cNvPr>
            <p:cNvSpPr/>
            <p:nvPr/>
          </p:nvSpPr>
          <p:spPr>
            <a:xfrm>
              <a:off x="6688960" y="3813297"/>
              <a:ext cx="720000" cy="67207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B050"/>
            </a:solidFill>
            <a:ln w="31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96BBC56-6912-AAE8-A8EE-58B6F6AEC3D6}"/>
                </a:ext>
              </a:extLst>
            </p:cNvPr>
            <p:cNvSpPr/>
            <p:nvPr/>
          </p:nvSpPr>
          <p:spPr>
            <a:xfrm>
              <a:off x="6789718" y="3213524"/>
              <a:ext cx="540000" cy="540000"/>
            </a:xfrm>
            <a:prstGeom prst="ellipse">
              <a:avLst/>
            </a:prstGeom>
            <a:solidFill>
              <a:srgbClr val="00B050"/>
            </a:solidFill>
            <a:ln w="31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ound Same-side Corner of Rectangle 30">
              <a:extLst>
                <a:ext uri="{FF2B5EF4-FFF2-40B4-BE49-F238E27FC236}">
                  <a16:creationId xmlns:a16="http://schemas.microsoft.com/office/drawing/2014/main" id="{41867B6C-42BD-E912-F1B1-2B476DB42673}"/>
                </a:ext>
              </a:extLst>
            </p:cNvPr>
            <p:cNvSpPr/>
            <p:nvPr/>
          </p:nvSpPr>
          <p:spPr>
            <a:xfrm>
              <a:off x="5743063" y="3535515"/>
              <a:ext cx="720000" cy="591864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C000"/>
            </a:solidFill>
            <a:ln w="31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84F1F5D-37D2-2D74-F8FD-6B10AD2081E8}"/>
                </a:ext>
              </a:extLst>
            </p:cNvPr>
            <p:cNvSpPr/>
            <p:nvPr/>
          </p:nvSpPr>
          <p:spPr>
            <a:xfrm>
              <a:off x="5833063" y="2924984"/>
              <a:ext cx="540000" cy="540000"/>
            </a:xfrm>
            <a:prstGeom prst="ellipse">
              <a:avLst/>
            </a:prstGeom>
            <a:solidFill>
              <a:srgbClr val="FFC000"/>
            </a:solidFill>
            <a:ln w="31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ound Same-side Corner of Rectangle 26">
              <a:extLst>
                <a:ext uri="{FF2B5EF4-FFF2-40B4-BE49-F238E27FC236}">
                  <a16:creationId xmlns:a16="http://schemas.microsoft.com/office/drawing/2014/main" id="{C7B99EC1-0248-F24B-DDD6-23CABFC200CB}"/>
                </a:ext>
              </a:extLst>
            </p:cNvPr>
            <p:cNvSpPr/>
            <p:nvPr/>
          </p:nvSpPr>
          <p:spPr>
            <a:xfrm>
              <a:off x="5440285" y="3806584"/>
              <a:ext cx="720000" cy="67207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0070C0"/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52EE0E0-E0BD-27B0-8B54-248F453499F2}"/>
                </a:ext>
              </a:extLst>
            </p:cNvPr>
            <p:cNvSpPr/>
            <p:nvPr/>
          </p:nvSpPr>
          <p:spPr>
            <a:xfrm>
              <a:off x="5530285" y="3217569"/>
              <a:ext cx="540000" cy="540000"/>
            </a:xfrm>
            <a:prstGeom prst="ellipse">
              <a:avLst/>
            </a:prstGeom>
            <a:solidFill>
              <a:srgbClr val="0070C0"/>
            </a:solidFill>
            <a:ln w="31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 Same-side Corner of Rectangle 22">
              <a:extLst>
                <a:ext uri="{FF2B5EF4-FFF2-40B4-BE49-F238E27FC236}">
                  <a16:creationId xmlns:a16="http://schemas.microsoft.com/office/drawing/2014/main" id="{D24D81D5-BA48-BD25-3316-81566BEC3F89}"/>
                </a:ext>
              </a:extLst>
            </p:cNvPr>
            <p:cNvSpPr/>
            <p:nvPr/>
          </p:nvSpPr>
          <p:spPr>
            <a:xfrm>
              <a:off x="6088867" y="3951352"/>
              <a:ext cx="720000" cy="67207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E2DE6BE-2DF1-D8D2-D20D-BAB4D39C4592}"/>
                </a:ext>
              </a:extLst>
            </p:cNvPr>
            <p:cNvSpPr/>
            <p:nvPr/>
          </p:nvSpPr>
          <p:spPr>
            <a:xfrm>
              <a:off x="6178867" y="3362337"/>
              <a:ext cx="540000" cy="540000"/>
            </a:xfrm>
            <a:prstGeom prst="ellipse">
              <a:avLst/>
            </a:prstGeom>
            <a:solidFill>
              <a:schemeClr val="tx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9E0662D5-8188-4373-3140-99C58F2C0088}"/>
              </a:ext>
            </a:extLst>
          </p:cNvPr>
          <p:cNvSpPr txBox="1">
            <a:spLocks/>
          </p:cNvSpPr>
          <p:nvPr/>
        </p:nvSpPr>
        <p:spPr>
          <a:xfrm>
            <a:off x="828675" y="914400"/>
            <a:ext cx="7500938" cy="27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 rtl="0" eaLnBrk="1" latinLnBrk="0" hangingPunct="1">
              <a:spcBef>
                <a:spcPts val="1417"/>
              </a:spcBef>
              <a:buFont typeface="Arial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1825" indent="-3429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5350" indent="-3429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00" indent="-3429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3513" indent="-3429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dirty="0"/>
              <a:t>Motivation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FCFC1E-6044-91AA-2EAF-B50B1307D4FD}"/>
              </a:ext>
            </a:extLst>
          </p:cNvPr>
          <p:cNvSpPr txBox="1"/>
          <p:nvPr/>
        </p:nvSpPr>
        <p:spPr>
          <a:xfrm>
            <a:off x="744071" y="4808201"/>
            <a:ext cx="3605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Complex Environments </a:t>
            </a:r>
          </a:p>
          <a:p>
            <a:pPr algn="ctr"/>
            <a:r>
              <a:rPr lang="en-US" dirty="0"/>
              <a:t>with Multiple Objectives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FF8165-6D12-EB02-70DF-7EB2014D6B42}"/>
              </a:ext>
            </a:extLst>
          </p:cNvPr>
          <p:cNvSpPr txBox="1"/>
          <p:nvPr/>
        </p:nvSpPr>
        <p:spPr>
          <a:xfrm>
            <a:off x="4772785" y="4808200"/>
            <a:ext cx="3605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Groups of Humans with Different, Complex, Dynamic Preferences</a:t>
            </a:r>
          </a:p>
        </p:txBody>
      </p:sp>
    </p:spTree>
    <p:extLst>
      <p:ext uri="{BB962C8B-B14F-4D97-AF65-F5344CB8AC3E}">
        <p14:creationId xmlns:p14="http://schemas.microsoft.com/office/powerpoint/2010/main" val="1734513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D9E94-1FA3-7D01-A2AD-2251D96FA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98A49-1EC4-E467-588F-BA5BBBA05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 &amp; Objective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1098F-2312-6E57-D05D-6EE8BABFD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4</a:t>
            </a:fld>
            <a:endParaRPr lang="en-IE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F9D70B91-B035-38C2-9482-9F457FF184F7}"/>
              </a:ext>
            </a:extLst>
          </p:cNvPr>
          <p:cNvSpPr txBox="1">
            <a:spLocks/>
          </p:cNvSpPr>
          <p:nvPr/>
        </p:nvSpPr>
        <p:spPr>
          <a:xfrm>
            <a:off x="828675" y="914400"/>
            <a:ext cx="7500938" cy="27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 rtl="0" eaLnBrk="1" latinLnBrk="0" hangingPunct="1">
              <a:spcBef>
                <a:spcPts val="1417"/>
              </a:spcBef>
              <a:buFont typeface="Arial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1825" indent="-3429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5350" indent="-3429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00" indent="-3429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3513" indent="-3429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dirty="0"/>
              <a:t>Objective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39693F1-00CE-FE97-3872-17B430E04E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8675" y="1881075"/>
            <a:ext cx="7500938" cy="404018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GB" dirty="0"/>
              <a:t>Review: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§"/>
            </a:pPr>
            <a:r>
              <a:rPr lang="en-GB" dirty="0"/>
              <a:t>The current state-of-the-art MORL Models 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§"/>
            </a:pPr>
            <a:r>
              <a:rPr lang="en-GB" dirty="0"/>
              <a:t>Methods of Human Preference Integration</a:t>
            </a:r>
          </a:p>
          <a:p>
            <a:pPr marL="457200" indent="-457200">
              <a:buFont typeface="+mj-lt"/>
              <a:buAutoNum type="arabicPeriod"/>
            </a:pPr>
            <a:endParaRPr lang="en-GB" sz="300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Design a Collaborative ML Architecture with Post-Hoc Preference integration.</a:t>
            </a:r>
          </a:p>
          <a:p>
            <a:pPr marL="457200" indent="-457200">
              <a:buFont typeface="+mj-lt"/>
              <a:buAutoNum type="arabicPeriod"/>
            </a:pPr>
            <a:endParaRPr lang="en-GB" sz="100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Test and Evaluate the Novel Architecture using DWN experiments.</a:t>
            </a:r>
          </a:p>
          <a:p>
            <a:pPr marL="457200" indent="-457200">
              <a:buFont typeface="+mj-lt"/>
              <a:buAutoNum type="arabicPeriod"/>
            </a:pPr>
            <a:endParaRPr lang="en-GB" sz="100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Analyse the the Impact of Human Preference integration.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lnSpc>
                <a:spcPct val="200000"/>
              </a:lnSpc>
              <a:spcBef>
                <a:spcPts val="0"/>
              </a:spcBef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6733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 &amp; Related Work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5</a:t>
            </a:fld>
            <a:endParaRPr lang="en-IE"/>
          </a:p>
        </p:txBody>
      </p:sp>
      <p:pic>
        <p:nvPicPr>
          <p:cNvPr id="3074" name="Picture 2" descr="The official home of Super Mario™ – History">
            <a:extLst>
              <a:ext uri="{FF2B5EF4-FFF2-40B4-BE49-F238E27FC236}">
                <a16:creationId xmlns:a16="http://schemas.microsoft.com/office/drawing/2014/main" id="{413FE7CF-E6E6-5D50-9FF1-1423B5FFBD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75" t="4040" r="21275" b="1425"/>
          <a:stretch/>
        </p:blipFill>
        <p:spPr bwMode="auto">
          <a:xfrm>
            <a:off x="4979832" y="2038654"/>
            <a:ext cx="1800000" cy="1800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Text Placeholder 4">
            <a:extLst>
              <a:ext uri="{FF2B5EF4-FFF2-40B4-BE49-F238E27FC236}">
                <a16:creationId xmlns:a16="http://schemas.microsoft.com/office/drawing/2014/main" id="{8047A186-6701-D51D-7535-5395F79C7980}"/>
              </a:ext>
            </a:extLst>
          </p:cNvPr>
          <p:cNvSpPr txBox="1">
            <a:spLocks/>
          </p:cNvSpPr>
          <p:nvPr/>
        </p:nvSpPr>
        <p:spPr>
          <a:xfrm>
            <a:off x="691291" y="2523026"/>
            <a:ext cx="3953400" cy="6809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1417"/>
              </a:spcBef>
              <a:buFont typeface="Arial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1825" indent="-3429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5350" indent="-3429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00" indent="-3429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3513" indent="-3429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/>
              <a:t>Reinforcement Learning (RL)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6482B29-5C84-F615-E789-A9766CF31235}"/>
              </a:ext>
            </a:extLst>
          </p:cNvPr>
          <p:cNvGrpSpPr/>
          <p:nvPr/>
        </p:nvGrpSpPr>
        <p:grpSpPr>
          <a:xfrm>
            <a:off x="658829" y="2954382"/>
            <a:ext cx="4027403" cy="1887509"/>
            <a:chOff x="452221" y="3105978"/>
            <a:chExt cx="4935577" cy="2140432"/>
          </a:xfrm>
        </p:grpSpPr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FBAE75EB-1542-B48E-1D02-83C732F4C903}"/>
                </a:ext>
              </a:extLst>
            </p:cNvPr>
            <p:cNvSpPr/>
            <p:nvPr/>
          </p:nvSpPr>
          <p:spPr>
            <a:xfrm>
              <a:off x="2325756" y="3105978"/>
              <a:ext cx="1490870" cy="541683"/>
            </a:xfrm>
            <a:prstGeom prst="roundRect">
              <a:avLst/>
            </a:prstGeom>
            <a:noFill/>
            <a:ln w="31750">
              <a:solidFill>
                <a:srgbClr val="4F4F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222222"/>
                  </a:solidFill>
                </a:rPr>
                <a:t>Agent</a:t>
              </a:r>
            </a:p>
          </p:txBody>
        </p: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7134EE33-33F3-D62F-03E6-1C29D2892D94}"/>
                </a:ext>
              </a:extLst>
            </p:cNvPr>
            <p:cNvSpPr/>
            <p:nvPr/>
          </p:nvSpPr>
          <p:spPr>
            <a:xfrm>
              <a:off x="2171698" y="4600366"/>
              <a:ext cx="1838741" cy="646044"/>
            </a:xfrm>
            <a:prstGeom prst="roundRect">
              <a:avLst/>
            </a:prstGeom>
            <a:noFill/>
            <a:ln w="31750">
              <a:solidFill>
                <a:srgbClr val="4F4F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222222"/>
                  </a:solidFill>
                </a:rPr>
                <a:t>Environment</a:t>
              </a: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35F69AD-24C5-76BA-4FDD-09934DB992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66236" y="4747163"/>
              <a:ext cx="405462" cy="4943"/>
            </a:xfrm>
            <a:prstGeom prst="line">
              <a:avLst/>
            </a:prstGeom>
            <a:ln w="31750">
              <a:solidFill>
                <a:srgbClr val="4F4F4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440EB9E-C4D8-3772-77B1-16FBE4E1F7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6734" y="5114009"/>
              <a:ext cx="561479" cy="0"/>
            </a:xfrm>
            <a:prstGeom prst="line">
              <a:avLst/>
            </a:prstGeom>
            <a:ln w="31750">
              <a:solidFill>
                <a:srgbClr val="4F4F4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1CD36BB-6595-D627-F0DB-1091DC1F1B12}"/>
                </a:ext>
              </a:extLst>
            </p:cNvPr>
            <p:cNvCxnSpPr/>
            <p:nvPr/>
          </p:nvCxnSpPr>
          <p:spPr>
            <a:xfrm flipH="1">
              <a:off x="1071677" y="3256037"/>
              <a:ext cx="0" cy="1872000"/>
            </a:xfrm>
            <a:prstGeom prst="line">
              <a:avLst/>
            </a:prstGeom>
            <a:ln w="31750">
              <a:solidFill>
                <a:srgbClr val="4F4F4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2288DDE-E432-13FD-31AC-8B3377A850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5673" y="3241208"/>
              <a:ext cx="1260000" cy="0"/>
            </a:xfrm>
            <a:prstGeom prst="line">
              <a:avLst/>
            </a:prstGeom>
            <a:ln w="31750">
              <a:solidFill>
                <a:srgbClr val="4F4F4F"/>
              </a:solidFill>
              <a:head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4D5BB5A-A248-AF8C-4E0A-D25B307978CA}"/>
                </a:ext>
              </a:extLst>
            </p:cNvPr>
            <p:cNvCxnSpPr/>
            <p:nvPr/>
          </p:nvCxnSpPr>
          <p:spPr>
            <a:xfrm flipH="1">
              <a:off x="1314099" y="3461042"/>
              <a:ext cx="0" cy="1296000"/>
            </a:xfrm>
            <a:prstGeom prst="line">
              <a:avLst/>
            </a:prstGeom>
            <a:ln w="31750">
              <a:solidFill>
                <a:srgbClr val="4F4F4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11D68950-B294-7033-7388-96E2D64D7DDF}"/>
                </a:ext>
              </a:extLst>
            </p:cNvPr>
            <p:cNvCxnSpPr/>
            <p:nvPr/>
          </p:nvCxnSpPr>
          <p:spPr>
            <a:xfrm flipH="1">
              <a:off x="1308802" y="3467355"/>
              <a:ext cx="1008000" cy="0"/>
            </a:xfrm>
            <a:prstGeom prst="line">
              <a:avLst/>
            </a:prstGeom>
            <a:ln w="31750">
              <a:solidFill>
                <a:srgbClr val="4F4F4F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DA408D49-0D41-4C4E-E0F4-B02636E3B262}"/>
                </a:ext>
              </a:extLst>
            </p:cNvPr>
            <p:cNvGrpSpPr/>
            <p:nvPr/>
          </p:nvGrpSpPr>
          <p:grpSpPr>
            <a:xfrm flipH="1" flipV="1">
              <a:off x="3816294" y="3347640"/>
              <a:ext cx="916465" cy="1576207"/>
              <a:chOff x="4161639" y="3633971"/>
              <a:chExt cx="234572" cy="1296804"/>
            </a:xfrm>
          </p:grpSpPr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1D71E659-8879-C7A6-2A5E-775F0B7F67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63089" y="4930775"/>
                <a:ext cx="233122" cy="0"/>
              </a:xfrm>
              <a:prstGeom prst="line">
                <a:avLst/>
              </a:prstGeom>
              <a:ln w="31750">
                <a:solidFill>
                  <a:srgbClr val="4F4F4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CAA195E1-4342-915F-3A87-2DD74FEE00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65523" y="3633971"/>
                <a:ext cx="0" cy="1296000"/>
              </a:xfrm>
              <a:prstGeom prst="line">
                <a:avLst/>
              </a:prstGeom>
              <a:ln w="31750">
                <a:solidFill>
                  <a:srgbClr val="4F4F4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18975162-9479-EC4F-C000-EBDA6D68BA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61639" y="3634349"/>
                <a:ext cx="182443" cy="1"/>
              </a:xfrm>
              <a:prstGeom prst="line">
                <a:avLst/>
              </a:prstGeom>
              <a:ln w="31750">
                <a:solidFill>
                  <a:srgbClr val="4F4F4F"/>
                </a:solidFill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8D31E87A-544B-B694-4052-510E062583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66236" y="5109066"/>
              <a:ext cx="405462" cy="0"/>
            </a:xfrm>
            <a:prstGeom prst="line">
              <a:avLst/>
            </a:prstGeom>
            <a:ln w="31750">
              <a:solidFill>
                <a:srgbClr val="4F4F4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CC2BF0D-C73E-A04F-DB30-78D3407EAF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04213" y="4747163"/>
              <a:ext cx="324000" cy="0"/>
            </a:xfrm>
            <a:prstGeom prst="line">
              <a:avLst/>
            </a:prstGeom>
            <a:ln w="31750">
              <a:solidFill>
                <a:srgbClr val="4F4F4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DE94A0F-9FE9-77EC-4362-DF2D9AD8D5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00002" y="4635386"/>
              <a:ext cx="0" cy="576000"/>
            </a:xfrm>
            <a:prstGeom prst="line">
              <a:avLst/>
            </a:prstGeom>
            <a:ln w="22225">
              <a:solidFill>
                <a:srgbClr val="4F4F4F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778685D7-7EFB-141D-FCE5-AC7797128D7E}"/>
                    </a:ext>
                  </a:extLst>
                </p:cNvPr>
                <p:cNvSpPr txBox="1"/>
                <p:nvPr/>
              </p:nvSpPr>
              <p:spPr>
                <a:xfrm>
                  <a:off x="4402993" y="3847432"/>
                  <a:ext cx="984805" cy="4271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/>
                    <a:t>action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778685D7-7EFB-141D-FCE5-AC7797128D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2993" y="3847432"/>
                  <a:ext cx="984805" cy="427159"/>
                </a:xfrm>
                <a:prstGeom prst="rect">
                  <a:avLst/>
                </a:prstGeom>
                <a:blipFill>
                  <a:blip r:embed="rId3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B044E4BB-27FD-D6C3-E3C6-41AC5ACD2C91}"/>
                    </a:ext>
                  </a:extLst>
                </p:cNvPr>
                <p:cNvSpPr txBox="1"/>
                <p:nvPr/>
              </p:nvSpPr>
              <p:spPr>
                <a:xfrm>
                  <a:off x="1061185" y="3856639"/>
                  <a:ext cx="984805" cy="4271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/>
                    <a:t>reward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B044E4BB-27FD-D6C3-E3C6-41AC5ACD2C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185" y="3856639"/>
                  <a:ext cx="984805" cy="427159"/>
                </a:xfrm>
                <a:prstGeom prst="rect">
                  <a:avLst/>
                </a:prstGeom>
                <a:blipFill>
                  <a:blip r:embed="rId4"/>
                  <a:stretch>
                    <a:fillRect b="-193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3ADA284B-F729-48C0-61A5-731189EA8AD9}"/>
                    </a:ext>
                  </a:extLst>
                </p:cNvPr>
                <p:cNvSpPr txBox="1"/>
                <p:nvPr/>
              </p:nvSpPr>
              <p:spPr>
                <a:xfrm>
                  <a:off x="452221" y="3856639"/>
                  <a:ext cx="904960" cy="4271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state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3ADA284B-F729-48C0-61A5-731189EA8A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221" y="3856639"/>
                  <a:ext cx="904960" cy="427159"/>
                </a:xfrm>
                <a:prstGeom prst="rect">
                  <a:avLst/>
                </a:prstGeom>
                <a:blipFill>
                  <a:blip r:embed="rId5"/>
                  <a:stretch>
                    <a:fillRect b="-193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7836898C-C119-F44A-5B31-4D468E443AA9}"/>
                    </a:ext>
                  </a:extLst>
                </p:cNvPr>
                <p:cNvSpPr txBox="1"/>
                <p:nvPr/>
              </p:nvSpPr>
              <p:spPr>
                <a:xfrm>
                  <a:off x="1575598" y="4805266"/>
                  <a:ext cx="759763" cy="25629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7836898C-C119-F44A-5B31-4D468E443A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5598" y="4805266"/>
                  <a:ext cx="759763" cy="256295"/>
                </a:xfrm>
                <a:prstGeom prst="rect">
                  <a:avLst/>
                </a:prstGeom>
                <a:blipFill>
                  <a:blip r:embed="rId6"/>
                  <a:stretch>
                    <a:fillRect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83888191-BD39-F605-698A-3E0CD8A10D0B}"/>
                    </a:ext>
                  </a:extLst>
                </p:cNvPr>
                <p:cNvSpPr txBox="1"/>
                <p:nvPr/>
              </p:nvSpPr>
              <p:spPr>
                <a:xfrm>
                  <a:off x="1590882" y="4438903"/>
                  <a:ext cx="759763" cy="25629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83888191-BD39-F605-698A-3E0CD8A10D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0882" y="4438903"/>
                  <a:ext cx="759763" cy="256295"/>
                </a:xfrm>
                <a:prstGeom prst="rect">
                  <a:avLst/>
                </a:prstGeom>
                <a:blipFill>
                  <a:blip r:embed="rId7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91" name="Picture 90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D23BBFC9-3094-8D83-4F74-4AFEF8463D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024" y="2041492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3" name="Picture 92" descr="A train track with a flag&#10;&#10;AI-generated content may be incorrect.">
            <a:extLst>
              <a:ext uri="{FF2B5EF4-FFF2-40B4-BE49-F238E27FC236}">
                <a16:creationId xmlns:a16="http://schemas.microsoft.com/office/drawing/2014/main" id="{3E65BEC1-A245-8E49-B313-E90BF8BA34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832" y="3879134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5" name="Picture 94" descr="A screenshot of a game&#10;&#10;AI-generated content may be incorrect.">
            <a:extLst>
              <a:ext uri="{FF2B5EF4-FFF2-40B4-BE49-F238E27FC236}">
                <a16:creationId xmlns:a16="http://schemas.microsoft.com/office/drawing/2014/main" id="{51FAF3CC-6A17-9CAE-0973-73478B32671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995" y="3879134"/>
            <a:ext cx="1800000" cy="1800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6" name="Text Placeholder 3">
            <a:extLst>
              <a:ext uri="{FF2B5EF4-FFF2-40B4-BE49-F238E27FC236}">
                <a16:creationId xmlns:a16="http://schemas.microsoft.com/office/drawing/2014/main" id="{F6D8ADC3-3565-259E-07A0-3D46E5B6DD5A}"/>
              </a:ext>
            </a:extLst>
          </p:cNvPr>
          <p:cNvSpPr txBox="1">
            <a:spLocks/>
          </p:cNvSpPr>
          <p:nvPr/>
        </p:nvSpPr>
        <p:spPr>
          <a:xfrm>
            <a:off x="828675" y="914400"/>
            <a:ext cx="7500938" cy="27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 rtl="0" eaLnBrk="1" latinLnBrk="0" hangingPunct="1">
              <a:spcBef>
                <a:spcPts val="1417"/>
              </a:spcBef>
              <a:buFont typeface="Arial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1825" indent="-3429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5350" indent="-3429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00" indent="-3429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3513" indent="-3429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dirty="0"/>
              <a:t>What is RL?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CCC96C5-3C9F-15F2-2CFB-59196142AE86}"/>
              </a:ext>
            </a:extLst>
          </p:cNvPr>
          <p:cNvSpPr txBox="1"/>
          <p:nvPr/>
        </p:nvSpPr>
        <p:spPr>
          <a:xfrm>
            <a:off x="1782460" y="3445646"/>
            <a:ext cx="17257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Goal = Maximize Reward</a:t>
            </a:r>
          </a:p>
        </p:txBody>
      </p:sp>
    </p:spTree>
    <p:extLst>
      <p:ext uri="{BB962C8B-B14F-4D97-AF65-F5344CB8AC3E}">
        <p14:creationId xmlns:p14="http://schemas.microsoft.com/office/powerpoint/2010/main" val="1341295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2A882-26FB-4D81-A78F-8BCE89A83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2EDBA-754C-8FD4-2C9C-4BFC3F843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 &amp; Related 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02B330-5247-C375-86E3-0DE33E1E9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6</a:t>
            </a:fld>
            <a:endParaRPr lang="en-IE" dirty="0"/>
          </a:p>
        </p:txBody>
      </p:sp>
      <p:sp>
        <p:nvSpPr>
          <p:cNvPr id="3082" name="Rounded Rectangle 3081">
            <a:extLst>
              <a:ext uri="{FF2B5EF4-FFF2-40B4-BE49-F238E27FC236}">
                <a16:creationId xmlns:a16="http://schemas.microsoft.com/office/drawing/2014/main" id="{F183AA2E-5AB1-28E1-F1C6-9559CA2EAECE}"/>
              </a:ext>
            </a:extLst>
          </p:cNvPr>
          <p:cNvSpPr/>
          <p:nvPr/>
        </p:nvSpPr>
        <p:spPr>
          <a:xfrm>
            <a:off x="828674" y="1850227"/>
            <a:ext cx="1323190" cy="2578333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ENV</a:t>
            </a:r>
          </a:p>
        </p:txBody>
      </p:sp>
      <p:sp>
        <p:nvSpPr>
          <p:cNvPr id="3105" name="Text Placeholder 3">
            <a:extLst>
              <a:ext uri="{FF2B5EF4-FFF2-40B4-BE49-F238E27FC236}">
                <a16:creationId xmlns:a16="http://schemas.microsoft.com/office/drawing/2014/main" id="{249ABAEF-CCDD-19EC-5A4B-9892D1409C2D}"/>
              </a:ext>
            </a:extLst>
          </p:cNvPr>
          <p:cNvSpPr txBox="1">
            <a:spLocks/>
          </p:cNvSpPr>
          <p:nvPr/>
        </p:nvSpPr>
        <p:spPr>
          <a:xfrm>
            <a:off x="828675" y="914400"/>
            <a:ext cx="7500938" cy="27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 rtl="0" eaLnBrk="1" latinLnBrk="0" hangingPunct="1">
              <a:spcBef>
                <a:spcPts val="1417"/>
              </a:spcBef>
              <a:buFont typeface="Arial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1825" indent="-3429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5350" indent="-3429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00" indent="-3429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3513" indent="-3429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dirty="0"/>
              <a:t>Deep Q-Networks (DQN)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0F4AEEB-5E14-D463-AD0E-B761FF589503}"/>
              </a:ext>
            </a:extLst>
          </p:cNvPr>
          <p:cNvCxnSpPr>
            <a:cxnSpLocks/>
          </p:cNvCxnSpPr>
          <p:nvPr/>
        </p:nvCxnSpPr>
        <p:spPr>
          <a:xfrm>
            <a:off x="2151864" y="2351005"/>
            <a:ext cx="33380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0F13F0-6620-DBE0-4AA3-E083A6B371D7}"/>
                  </a:ext>
                </a:extLst>
              </p:cNvPr>
              <p:cNvSpPr txBox="1"/>
              <p:nvPr/>
            </p:nvSpPr>
            <p:spPr>
              <a:xfrm>
                <a:off x="3514871" y="1935362"/>
                <a:ext cx="3395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0F13F0-6620-DBE0-4AA3-E083A6B37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871" y="1935362"/>
                <a:ext cx="339580" cy="369332"/>
              </a:xfrm>
              <a:prstGeom prst="rect">
                <a:avLst/>
              </a:prstGeom>
              <a:blipFill>
                <a:blip r:embed="rId2"/>
                <a:stretch>
                  <a:fillRect l="-10714" r="-714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BD281BD1-F4F5-D90B-80F8-6C5F033A05CC}"/>
              </a:ext>
            </a:extLst>
          </p:cNvPr>
          <p:cNvGrpSpPr/>
          <p:nvPr/>
        </p:nvGrpSpPr>
        <p:grpSpPr>
          <a:xfrm>
            <a:off x="5238974" y="1848351"/>
            <a:ext cx="3112154" cy="2580214"/>
            <a:chOff x="5228217" y="2117386"/>
            <a:chExt cx="3112154" cy="2580214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20B259E2-5616-3C41-2EBB-4BB06E205F3F}"/>
                </a:ext>
              </a:extLst>
            </p:cNvPr>
            <p:cNvSpPr/>
            <p:nvPr/>
          </p:nvSpPr>
          <p:spPr>
            <a:xfrm>
              <a:off x="5228217" y="2117386"/>
              <a:ext cx="3112154" cy="2580214"/>
            </a:xfrm>
            <a:prstGeom prst="roundRect">
              <a:avLst>
                <a:gd name="adj" fmla="val 0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DQN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3CB0CC6-1349-DCCE-85C9-00FCBD1FBB42}"/>
                </a:ext>
              </a:extLst>
            </p:cNvPr>
            <p:cNvSpPr/>
            <p:nvPr/>
          </p:nvSpPr>
          <p:spPr>
            <a:xfrm>
              <a:off x="5489888" y="2487658"/>
              <a:ext cx="2567296" cy="6658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NN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0D70831-F1C4-B58B-277D-E3562F9FCE48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6589426" y="3312811"/>
              <a:ext cx="288000" cy="58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A17B244-CE08-1FC7-A486-A2C3476D6441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6984360" y="3312811"/>
              <a:ext cx="288000" cy="58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119EFA1-D93E-C8C6-108E-A88E56A7F6E2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7836010" y="3312811"/>
              <a:ext cx="288000" cy="584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9859486-D935-75A9-D74F-2A1B94B29C2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7559206" y="3085724"/>
              <a:ext cx="0" cy="420393"/>
            </a:xfrm>
            <a:prstGeom prst="straightConnector1">
              <a:avLst/>
            </a:prstGeom>
            <a:ln w="76200" cap="rnd">
              <a:prstDash val="sysDot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A3C9539-5C0F-0D87-6239-EB1249B5F824}"/>
                    </a:ext>
                  </a:extLst>
                </p:cNvPr>
                <p:cNvSpPr txBox="1"/>
                <p:nvPr/>
              </p:nvSpPr>
              <p:spPr>
                <a:xfrm flipH="1">
                  <a:off x="6382445" y="3447776"/>
                  <a:ext cx="64645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A3C9539-5C0F-0D87-6239-EB1249B5F8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6382445" y="3447776"/>
                  <a:ext cx="646459" cy="215444"/>
                </a:xfrm>
                <a:prstGeom prst="rect">
                  <a:avLst/>
                </a:prstGeom>
                <a:blipFill>
                  <a:blip r:embed="rId3"/>
                  <a:stretch>
                    <a:fillRect l="-9615" t="-5556" r="-9615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D413822-E1D0-48C3-59A7-AD35E7D54A15}"/>
                    </a:ext>
                  </a:extLst>
                </p:cNvPr>
                <p:cNvSpPr txBox="1"/>
                <p:nvPr/>
              </p:nvSpPr>
              <p:spPr>
                <a:xfrm flipH="1">
                  <a:off x="7028904" y="3453812"/>
                  <a:ext cx="650626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D413822-E1D0-48C3-59A7-AD35E7D54A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028904" y="3453812"/>
                  <a:ext cx="650626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9615" r="-9615" b="-3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BAB038B-E371-98BB-B9C4-F2A3E762CEEE}"/>
                    </a:ext>
                  </a:extLst>
                </p:cNvPr>
                <p:cNvSpPr txBox="1"/>
                <p:nvPr/>
              </p:nvSpPr>
              <p:spPr>
                <a:xfrm flipH="1">
                  <a:off x="7672359" y="3469044"/>
                  <a:ext cx="66248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BAB038B-E371-98BB-B9C4-F2A3E762CE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7672359" y="3469044"/>
                  <a:ext cx="662489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7407" t="-5882" r="-7407" b="-352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8A71341-ABD6-3D61-8763-4692753CA283}"/>
              </a:ext>
            </a:extLst>
          </p:cNvPr>
          <p:cNvCxnSpPr>
            <a:cxnSpLocks/>
          </p:cNvCxnSpPr>
          <p:nvPr/>
        </p:nvCxnSpPr>
        <p:spPr>
          <a:xfrm flipH="1" flipV="1">
            <a:off x="2151864" y="3299343"/>
            <a:ext cx="4134045" cy="125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ED7532-F6AB-95F2-4BFF-80878E9C0E81}"/>
                  </a:ext>
                </a:extLst>
              </p:cNvPr>
              <p:cNvSpPr txBox="1"/>
              <p:nvPr/>
            </p:nvSpPr>
            <p:spPr>
              <a:xfrm>
                <a:off x="1562183" y="2791009"/>
                <a:ext cx="4577378" cy="5034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ED7532-F6AB-95F2-4BFF-80878E9C0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183" y="2791009"/>
                <a:ext cx="4577378" cy="503408"/>
              </a:xfrm>
              <a:prstGeom prst="rect">
                <a:avLst/>
              </a:prstGeom>
              <a:blipFill>
                <a:blip r:embed="rId6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1A19E2C-2948-65D2-5A11-47066BA99B0A}"/>
              </a:ext>
            </a:extLst>
          </p:cNvPr>
          <p:cNvCxnSpPr>
            <a:cxnSpLocks/>
          </p:cNvCxnSpPr>
          <p:nvPr/>
        </p:nvCxnSpPr>
        <p:spPr>
          <a:xfrm>
            <a:off x="2151864" y="3771016"/>
            <a:ext cx="306559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FE203B2-2ACA-892C-74F1-7CB426F2113A}"/>
                  </a:ext>
                </a:extLst>
              </p:cNvPr>
              <p:cNvSpPr txBox="1"/>
              <p:nvPr/>
            </p:nvSpPr>
            <p:spPr>
              <a:xfrm>
                <a:off x="3511292" y="3348554"/>
                <a:ext cx="3466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FE203B2-2ACA-892C-74F1-7CB426F21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292" y="3348554"/>
                <a:ext cx="346697" cy="369332"/>
              </a:xfrm>
              <a:prstGeom prst="rect">
                <a:avLst/>
              </a:prstGeom>
              <a:blipFill>
                <a:blip r:embed="rId7"/>
                <a:stretch>
                  <a:fillRect l="-10714" r="-7143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B4BD2F1-D73C-5858-5E32-13D04E448E2F}"/>
              </a:ext>
            </a:extLst>
          </p:cNvPr>
          <p:cNvCxnSpPr>
            <a:cxnSpLocks/>
          </p:cNvCxnSpPr>
          <p:nvPr/>
        </p:nvCxnSpPr>
        <p:spPr>
          <a:xfrm>
            <a:off x="2157623" y="4216430"/>
            <a:ext cx="41282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7199E3B-092B-7DCB-4F84-A0D2502EBBDF}"/>
                  </a:ext>
                </a:extLst>
              </p:cNvPr>
              <p:cNvSpPr txBox="1"/>
              <p:nvPr/>
            </p:nvSpPr>
            <p:spPr>
              <a:xfrm>
                <a:off x="3517051" y="3793968"/>
                <a:ext cx="3164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7199E3B-092B-7DCB-4F84-A0D2502EB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051" y="3793968"/>
                <a:ext cx="316497" cy="369332"/>
              </a:xfrm>
              <a:prstGeom prst="rect">
                <a:avLst/>
              </a:prstGeom>
              <a:blipFill>
                <a:blip r:embed="rId8"/>
                <a:stretch>
                  <a:fillRect l="-7692" r="-769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29ADCFF-C154-2C7A-3A16-DC4DAC2AAB73}"/>
                  </a:ext>
                </a:extLst>
              </p:cNvPr>
              <p:cNvSpPr txBox="1"/>
              <p:nvPr/>
            </p:nvSpPr>
            <p:spPr>
              <a:xfrm>
                <a:off x="6453570" y="4068611"/>
                <a:ext cx="17908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29ADCFF-C154-2C7A-3A16-DC4DAC2AAB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570" y="4068611"/>
                <a:ext cx="1790875" cy="276999"/>
              </a:xfrm>
              <a:prstGeom prst="rect">
                <a:avLst/>
              </a:prstGeom>
              <a:blipFill>
                <a:blip r:embed="rId9"/>
                <a:stretch>
                  <a:fillRect l="-2128" t="-4348" r="-4965" b="-30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A9961A0-DEFD-D3B3-FAC7-84719334A525}"/>
              </a:ext>
            </a:extLst>
          </p:cNvPr>
          <p:cNvCxnSpPr>
            <a:cxnSpLocks/>
            <a:stCxn id="38" idx="0"/>
            <a:endCxn id="15" idx="2"/>
          </p:cNvCxnSpPr>
          <p:nvPr/>
        </p:nvCxnSpPr>
        <p:spPr>
          <a:xfrm flipV="1">
            <a:off x="7349008" y="3400221"/>
            <a:ext cx="15966" cy="6683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926B61D-CEC0-024C-E3CE-A4C889469264}"/>
                  </a:ext>
                </a:extLst>
              </p:cNvPr>
              <p:cNvSpPr txBox="1"/>
              <p:nvPr/>
            </p:nvSpPr>
            <p:spPr>
              <a:xfrm>
                <a:off x="510625" y="4966348"/>
                <a:ext cx="8345040" cy="4896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𝑸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𝑸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[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𝜸</m:t>
                      </m:r>
                      <m:func>
                        <m:func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limLow>
                                <m:limLow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a:rPr lang="en-US" sz="2400" b="1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b="1" i="0" smtClean="0">
                                      <a:latin typeface="Cambria Math" panose="02040503050406030204" pitchFamily="18" charset="0"/>
                                    </a:rPr>
                                    <m:t>𝐦𝐚𝐱</m:t>
                                  </m:r>
                                </m:e>
                                <m:lim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lim>
                              </m:limLow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</m:fName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  <m:d>
                            <m:d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e>
                      </m:func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𝑸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926B61D-CEC0-024C-E3CE-A4C889469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25" y="4966348"/>
                <a:ext cx="8345040" cy="489621"/>
              </a:xfrm>
              <a:prstGeom prst="rect">
                <a:avLst/>
              </a:prstGeom>
              <a:blipFill>
                <a:blip r:embed="rId10"/>
                <a:stretch>
                  <a:fillRect l="-456" t="-5128" r="-45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>
            <a:extLst>
              <a:ext uri="{FF2B5EF4-FFF2-40B4-BE49-F238E27FC236}">
                <a16:creationId xmlns:a16="http://schemas.microsoft.com/office/drawing/2014/main" id="{E927BC6C-0548-D9AD-4596-603EBD007B1A}"/>
              </a:ext>
            </a:extLst>
          </p:cNvPr>
          <p:cNvSpPr/>
          <p:nvPr/>
        </p:nvSpPr>
        <p:spPr>
          <a:xfrm>
            <a:off x="502021" y="4966348"/>
            <a:ext cx="1255059" cy="3945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59712E7-1418-8A6C-A97E-65DBD216E77F}"/>
              </a:ext>
            </a:extLst>
          </p:cNvPr>
          <p:cNvSpPr/>
          <p:nvPr/>
        </p:nvSpPr>
        <p:spPr>
          <a:xfrm>
            <a:off x="2071180" y="4976778"/>
            <a:ext cx="1255059" cy="39454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623AF30-FBE9-C4F9-01F1-8116A72A4925}"/>
              </a:ext>
            </a:extLst>
          </p:cNvPr>
          <p:cNvSpPr/>
          <p:nvPr/>
        </p:nvSpPr>
        <p:spPr>
          <a:xfrm>
            <a:off x="3639671" y="4975312"/>
            <a:ext cx="259975" cy="394547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A696364-AFAF-89A1-253E-47A9D877BE79}"/>
              </a:ext>
            </a:extLst>
          </p:cNvPr>
          <p:cNvSpPr/>
          <p:nvPr/>
        </p:nvSpPr>
        <p:spPr>
          <a:xfrm>
            <a:off x="4006573" y="4975311"/>
            <a:ext cx="341308" cy="39454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FC99605-F38F-8336-076A-42FEE6982B48}"/>
              </a:ext>
            </a:extLst>
          </p:cNvPr>
          <p:cNvSpPr/>
          <p:nvPr/>
        </p:nvSpPr>
        <p:spPr>
          <a:xfrm>
            <a:off x="4652681" y="4975311"/>
            <a:ext cx="278233" cy="39454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F5D5195-E0C3-B8C4-3244-16EA9B0FAD59}"/>
              </a:ext>
            </a:extLst>
          </p:cNvPr>
          <p:cNvSpPr/>
          <p:nvPr/>
        </p:nvSpPr>
        <p:spPr>
          <a:xfrm>
            <a:off x="4974425" y="4975311"/>
            <a:ext cx="2206304" cy="394547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C588A8F-04AB-942E-0957-ADE9CF33CBD6}"/>
              </a:ext>
            </a:extLst>
          </p:cNvPr>
          <p:cNvSpPr/>
          <p:nvPr/>
        </p:nvSpPr>
        <p:spPr>
          <a:xfrm>
            <a:off x="7493508" y="4975311"/>
            <a:ext cx="1184331" cy="39454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D6D87B8-62A8-4B39-A037-B04ED77D87B3}"/>
              </a:ext>
            </a:extLst>
          </p:cNvPr>
          <p:cNvSpPr txBox="1"/>
          <p:nvPr/>
        </p:nvSpPr>
        <p:spPr>
          <a:xfrm>
            <a:off x="502021" y="5395395"/>
            <a:ext cx="12550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/>
              <a:t>New Q-Value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11136BD-6380-B5CA-C8FC-D398694063D5}"/>
              </a:ext>
            </a:extLst>
          </p:cNvPr>
          <p:cNvSpPr txBox="1"/>
          <p:nvPr/>
        </p:nvSpPr>
        <p:spPr>
          <a:xfrm>
            <a:off x="2071179" y="5391855"/>
            <a:ext cx="125505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/>
              <a:t>Q-Value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273E2FE-644A-2133-B1A5-9D9D94CBAD48}"/>
              </a:ext>
            </a:extLst>
          </p:cNvPr>
          <p:cNvSpPr txBox="1"/>
          <p:nvPr/>
        </p:nvSpPr>
        <p:spPr>
          <a:xfrm>
            <a:off x="2960594" y="4621162"/>
            <a:ext cx="135815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/>
              <a:t>Learning Rate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16CE0A7-B79F-2E3D-6926-800256071F48}"/>
                  </a:ext>
                </a:extLst>
              </p:cNvPr>
              <p:cNvSpPr txBox="1"/>
              <p:nvPr/>
            </p:nvSpPr>
            <p:spPr>
              <a:xfrm>
                <a:off x="3315494" y="5391967"/>
                <a:ext cx="1723465" cy="692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b="1" dirty="0"/>
                  <a:t>Reward</a:t>
                </a:r>
              </a:p>
              <a:p>
                <a:pPr algn="ctr"/>
                <a:r>
                  <a:rPr lang="en-US" sz="1200" i="1" dirty="0"/>
                  <a:t>For taking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200" i="1" dirty="0"/>
              </a:p>
              <a:p>
                <a:pPr algn="ctr"/>
                <a:r>
                  <a:rPr lang="en-US" sz="1200" i="1" dirty="0"/>
                  <a:t> in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200" i="1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16CE0A7-B79F-2E3D-6926-800256071F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5494" y="5391967"/>
                <a:ext cx="1723465" cy="692497"/>
              </a:xfrm>
              <a:prstGeom prst="rect">
                <a:avLst/>
              </a:prstGeom>
              <a:blipFill>
                <a:blip r:embed="rId11"/>
                <a:stretch>
                  <a:fillRect t="-1786" b="-5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8ABA53E0-D745-4A43-0305-E2398DBEB810}"/>
              </a:ext>
            </a:extLst>
          </p:cNvPr>
          <p:cNvSpPr txBox="1"/>
          <p:nvPr/>
        </p:nvSpPr>
        <p:spPr>
          <a:xfrm>
            <a:off x="4088213" y="4632419"/>
            <a:ext cx="166951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/>
              <a:t>Discount Factor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622525A-CFCC-F206-0836-D7E08A033484}"/>
              </a:ext>
            </a:extLst>
          </p:cNvPr>
          <p:cNvSpPr txBox="1"/>
          <p:nvPr/>
        </p:nvSpPr>
        <p:spPr>
          <a:xfrm>
            <a:off x="5054124" y="5384249"/>
            <a:ext cx="20555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/>
              <a:t>Maximum Q-Value in Next State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5DF3582-47D1-175B-6B4D-9FEA9A3D1FBF}"/>
              </a:ext>
            </a:extLst>
          </p:cNvPr>
          <p:cNvSpPr txBox="1"/>
          <p:nvPr/>
        </p:nvSpPr>
        <p:spPr>
          <a:xfrm>
            <a:off x="7057896" y="5384249"/>
            <a:ext cx="205555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/>
              <a:t>Q-Value</a:t>
            </a:r>
          </a:p>
        </p:txBody>
      </p:sp>
    </p:spTree>
    <p:extLst>
      <p:ext uri="{BB962C8B-B14F-4D97-AF65-F5344CB8AC3E}">
        <p14:creationId xmlns:p14="http://schemas.microsoft.com/office/powerpoint/2010/main" val="681776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CECF4-C799-075E-124C-F8FE58096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5F202-39F5-74CF-1C29-024B4D645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 &amp; Related 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CC6489-ADD1-2E2E-689B-C72231B60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7</a:t>
            </a:fld>
            <a:endParaRPr lang="en-IE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B6B369F-1AC3-EE6D-E53E-D2233693B71F}"/>
              </a:ext>
            </a:extLst>
          </p:cNvPr>
          <p:cNvSpPr txBox="1">
            <a:spLocks/>
          </p:cNvSpPr>
          <p:nvPr/>
        </p:nvSpPr>
        <p:spPr>
          <a:xfrm>
            <a:off x="554556" y="1987475"/>
            <a:ext cx="3953400" cy="6809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1417"/>
              </a:spcBef>
              <a:buFont typeface="Arial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1825" indent="-3429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5350" indent="-3429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00" indent="-3429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3513" indent="-3429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/>
              <a:t>Reinforcement Learning (RL)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F32677-BCD5-7DD6-13AE-DBC3F9F1D68A}"/>
              </a:ext>
            </a:extLst>
          </p:cNvPr>
          <p:cNvSpPr txBox="1">
            <a:spLocks/>
          </p:cNvSpPr>
          <p:nvPr/>
        </p:nvSpPr>
        <p:spPr>
          <a:xfrm>
            <a:off x="4641805" y="1987475"/>
            <a:ext cx="3972869" cy="68098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ts val="1417"/>
              </a:spcBef>
              <a:buFont typeface="Arial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1825" indent="-3429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5350" indent="-3429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00" indent="-3429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3513" indent="-3429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/>
              <a:t>Multi-Objective RL (MORL)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784E44C-53E7-CD4B-8728-0B3CC4F5E9CA}"/>
              </a:ext>
            </a:extLst>
          </p:cNvPr>
          <p:cNvGrpSpPr/>
          <p:nvPr/>
        </p:nvGrpSpPr>
        <p:grpSpPr>
          <a:xfrm>
            <a:off x="522094" y="2633987"/>
            <a:ext cx="4027403" cy="2313337"/>
            <a:chOff x="452221" y="3105978"/>
            <a:chExt cx="4935577" cy="2140432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F8496A6C-6483-1099-7A08-8731C71F9AB7}"/>
                </a:ext>
              </a:extLst>
            </p:cNvPr>
            <p:cNvSpPr/>
            <p:nvPr/>
          </p:nvSpPr>
          <p:spPr>
            <a:xfrm>
              <a:off x="2325756" y="3105978"/>
              <a:ext cx="1490870" cy="541683"/>
            </a:xfrm>
            <a:prstGeom prst="roundRect">
              <a:avLst/>
            </a:prstGeom>
            <a:noFill/>
            <a:ln w="31750">
              <a:solidFill>
                <a:srgbClr val="4F4F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222222"/>
                  </a:solidFill>
                </a:rPr>
                <a:t>Agent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67FDB82E-E1A7-8D6F-4839-18E4F3378CDA}"/>
                </a:ext>
              </a:extLst>
            </p:cNvPr>
            <p:cNvSpPr/>
            <p:nvPr/>
          </p:nvSpPr>
          <p:spPr>
            <a:xfrm>
              <a:off x="2171698" y="4600366"/>
              <a:ext cx="1838741" cy="646044"/>
            </a:xfrm>
            <a:prstGeom prst="roundRect">
              <a:avLst/>
            </a:prstGeom>
            <a:noFill/>
            <a:ln w="31750">
              <a:solidFill>
                <a:srgbClr val="4F4F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222222"/>
                  </a:solidFill>
                </a:rPr>
                <a:t>Environment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E6F29C6-89FB-EE93-E676-ACFDDBEBA2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66236" y="4747163"/>
              <a:ext cx="405462" cy="4943"/>
            </a:xfrm>
            <a:prstGeom prst="line">
              <a:avLst/>
            </a:prstGeom>
            <a:ln w="31750">
              <a:solidFill>
                <a:srgbClr val="4F4F4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E97C991-F202-7D43-50B6-817679D6DD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6734" y="5114009"/>
              <a:ext cx="561479" cy="0"/>
            </a:xfrm>
            <a:prstGeom prst="line">
              <a:avLst/>
            </a:prstGeom>
            <a:ln w="31750">
              <a:solidFill>
                <a:srgbClr val="4F4F4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50CD8A4-E22F-982C-C248-61C63208AB48}"/>
                </a:ext>
              </a:extLst>
            </p:cNvPr>
            <p:cNvCxnSpPr/>
            <p:nvPr/>
          </p:nvCxnSpPr>
          <p:spPr>
            <a:xfrm flipH="1">
              <a:off x="1071677" y="3256037"/>
              <a:ext cx="0" cy="1872000"/>
            </a:xfrm>
            <a:prstGeom prst="line">
              <a:avLst/>
            </a:prstGeom>
            <a:ln w="31750">
              <a:solidFill>
                <a:srgbClr val="4F4F4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EB64C76-666A-E031-A026-A785D66DD6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5673" y="3241208"/>
              <a:ext cx="1260000" cy="0"/>
            </a:xfrm>
            <a:prstGeom prst="line">
              <a:avLst/>
            </a:prstGeom>
            <a:ln w="31750">
              <a:solidFill>
                <a:srgbClr val="4F4F4F"/>
              </a:solidFill>
              <a:head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E301AF2-3246-9BB7-AE60-C91F3122F3C0}"/>
                </a:ext>
              </a:extLst>
            </p:cNvPr>
            <p:cNvCxnSpPr/>
            <p:nvPr/>
          </p:nvCxnSpPr>
          <p:spPr>
            <a:xfrm flipH="1">
              <a:off x="1314099" y="3461042"/>
              <a:ext cx="0" cy="1296000"/>
            </a:xfrm>
            <a:prstGeom prst="line">
              <a:avLst/>
            </a:prstGeom>
            <a:ln w="31750">
              <a:solidFill>
                <a:srgbClr val="4F4F4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EC6338E-E4A5-C25B-51F8-454A8074D976}"/>
                </a:ext>
              </a:extLst>
            </p:cNvPr>
            <p:cNvCxnSpPr/>
            <p:nvPr/>
          </p:nvCxnSpPr>
          <p:spPr>
            <a:xfrm flipH="1">
              <a:off x="1308802" y="3467355"/>
              <a:ext cx="1008000" cy="0"/>
            </a:xfrm>
            <a:prstGeom prst="line">
              <a:avLst/>
            </a:prstGeom>
            <a:ln w="31750">
              <a:solidFill>
                <a:srgbClr val="4F4F4F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D7FE7A8-8309-C1A2-0BB0-F56DE8D65E74}"/>
                </a:ext>
              </a:extLst>
            </p:cNvPr>
            <p:cNvGrpSpPr/>
            <p:nvPr/>
          </p:nvGrpSpPr>
          <p:grpSpPr>
            <a:xfrm flipH="1" flipV="1">
              <a:off x="3816294" y="3347640"/>
              <a:ext cx="916465" cy="1576207"/>
              <a:chOff x="4161639" y="3633971"/>
              <a:chExt cx="234572" cy="1296804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47D99AE-A016-E0C0-5118-BA00CB7CA3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63089" y="4930775"/>
                <a:ext cx="233122" cy="0"/>
              </a:xfrm>
              <a:prstGeom prst="line">
                <a:avLst/>
              </a:prstGeom>
              <a:ln w="31750">
                <a:solidFill>
                  <a:srgbClr val="4F4F4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048DD307-8B14-2D5A-715A-F03AB9B97A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65523" y="3633971"/>
                <a:ext cx="0" cy="1296000"/>
              </a:xfrm>
              <a:prstGeom prst="line">
                <a:avLst/>
              </a:prstGeom>
              <a:ln w="31750">
                <a:solidFill>
                  <a:srgbClr val="4F4F4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8DCC442B-D320-D717-B31D-454FA1E881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61639" y="3634349"/>
                <a:ext cx="182443" cy="1"/>
              </a:xfrm>
              <a:prstGeom prst="line">
                <a:avLst/>
              </a:prstGeom>
              <a:ln w="31750">
                <a:solidFill>
                  <a:srgbClr val="4F4F4F"/>
                </a:solidFill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F066BCE-0AE1-146C-07E2-8FE7F4A7F3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66236" y="5109066"/>
              <a:ext cx="405462" cy="0"/>
            </a:xfrm>
            <a:prstGeom prst="line">
              <a:avLst/>
            </a:prstGeom>
            <a:ln w="31750">
              <a:solidFill>
                <a:srgbClr val="4F4F4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9B76BC6-10F2-12B2-16B9-48A8DFCEBE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04213" y="4747163"/>
              <a:ext cx="324000" cy="0"/>
            </a:xfrm>
            <a:prstGeom prst="line">
              <a:avLst/>
            </a:prstGeom>
            <a:ln w="31750">
              <a:solidFill>
                <a:srgbClr val="4F4F4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8D4DB88-7264-1D57-B367-A88356014A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00002" y="4635386"/>
              <a:ext cx="0" cy="576000"/>
            </a:xfrm>
            <a:prstGeom prst="line">
              <a:avLst/>
            </a:prstGeom>
            <a:ln w="22225">
              <a:solidFill>
                <a:srgbClr val="4F4F4F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053FD7A-5F65-5707-A5D6-134C0B3E181A}"/>
                    </a:ext>
                  </a:extLst>
                </p:cNvPr>
                <p:cNvSpPr txBox="1"/>
                <p:nvPr/>
              </p:nvSpPr>
              <p:spPr>
                <a:xfrm>
                  <a:off x="4402993" y="3847432"/>
                  <a:ext cx="984805" cy="4271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/>
                    <a:t>action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053FD7A-5F65-5707-A5D6-134C0B3E18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2993" y="3847432"/>
                  <a:ext cx="984805" cy="42715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D9375A1-F806-2C41-C416-F4D146D29A6F}"/>
                    </a:ext>
                  </a:extLst>
                </p:cNvPr>
                <p:cNvSpPr txBox="1"/>
                <p:nvPr/>
              </p:nvSpPr>
              <p:spPr>
                <a:xfrm>
                  <a:off x="1061185" y="3856639"/>
                  <a:ext cx="984805" cy="4271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/>
                    <a:t>reward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D9375A1-F806-2C41-C416-F4D146D29A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185" y="3856639"/>
                  <a:ext cx="984805" cy="42715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C60FBF3-639B-AED8-016D-DE70C98A59C4}"/>
                    </a:ext>
                  </a:extLst>
                </p:cNvPr>
                <p:cNvSpPr txBox="1"/>
                <p:nvPr/>
              </p:nvSpPr>
              <p:spPr>
                <a:xfrm>
                  <a:off x="452221" y="3856639"/>
                  <a:ext cx="904960" cy="4271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state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C60FBF3-639B-AED8-016D-DE70C98A59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2221" y="3856639"/>
                  <a:ext cx="904960" cy="42715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4B98A94-9A86-B275-DD19-AB47F46BB325}"/>
                    </a:ext>
                  </a:extLst>
                </p:cNvPr>
                <p:cNvSpPr txBox="1"/>
                <p:nvPr/>
              </p:nvSpPr>
              <p:spPr>
                <a:xfrm>
                  <a:off x="1575598" y="4805266"/>
                  <a:ext cx="759763" cy="25629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4B98A94-9A86-B275-DD19-AB47F46BB3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5598" y="4805266"/>
                  <a:ext cx="759763" cy="25629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0BF9405-BF96-AA1F-0D24-917B28DEC372}"/>
                    </a:ext>
                  </a:extLst>
                </p:cNvPr>
                <p:cNvSpPr txBox="1"/>
                <p:nvPr/>
              </p:nvSpPr>
              <p:spPr>
                <a:xfrm>
                  <a:off x="1590882" y="4438903"/>
                  <a:ext cx="759763" cy="25629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0BF9405-BF96-AA1F-0D24-917B28DEC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0882" y="4438903"/>
                  <a:ext cx="759763" cy="25629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86FF7AE-DDCC-FA1E-40F2-D13220AAA525}"/>
              </a:ext>
            </a:extLst>
          </p:cNvPr>
          <p:cNvGrpSpPr/>
          <p:nvPr/>
        </p:nvGrpSpPr>
        <p:grpSpPr>
          <a:xfrm>
            <a:off x="4507230" y="2573558"/>
            <a:ext cx="4107443" cy="2373775"/>
            <a:chOff x="4851806" y="2974281"/>
            <a:chExt cx="3762867" cy="1990639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9FA3D535-86CB-F29C-E777-70C5942082BC}"/>
                </a:ext>
              </a:extLst>
            </p:cNvPr>
            <p:cNvSpPr/>
            <p:nvPr/>
          </p:nvSpPr>
          <p:spPr>
            <a:xfrm>
              <a:off x="6267644" y="2974281"/>
              <a:ext cx="1142739" cy="505022"/>
            </a:xfrm>
            <a:prstGeom prst="roundRect">
              <a:avLst/>
            </a:prstGeom>
            <a:noFill/>
            <a:ln w="31750">
              <a:solidFill>
                <a:srgbClr val="4F4F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222222"/>
                  </a:solidFill>
                </a:rPr>
                <a:t>Agent</a:t>
              </a: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A0609B85-5AC1-CF47-BE2E-335C97F8C01C}"/>
                </a:ext>
              </a:extLst>
            </p:cNvPr>
            <p:cNvSpPr/>
            <p:nvPr/>
          </p:nvSpPr>
          <p:spPr>
            <a:xfrm>
              <a:off x="6149560" y="3964013"/>
              <a:ext cx="1409379" cy="1000907"/>
            </a:xfrm>
            <a:prstGeom prst="roundRect">
              <a:avLst/>
            </a:prstGeom>
            <a:noFill/>
            <a:ln w="31750">
              <a:solidFill>
                <a:srgbClr val="4F4F4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222222"/>
                  </a:solidFill>
                </a:rPr>
                <a:t>Environment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1996DDB-4E59-FE33-D26E-60DD779630D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38777" y="4636746"/>
              <a:ext cx="310783" cy="4086"/>
            </a:xfrm>
            <a:prstGeom prst="line">
              <a:avLst/>
            </a:prstGeom>
            <a:ln w="31750">
              <a:solidFill>
                <a:srgbClr val="4F4F4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97A21BC-CF24-BC3C-6CED-90BA0061E8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02615" y="4860400"/>
              <a:ext cx="447058" cy="0"/>
            </a:xfrm>
            <a:prstGeom prst="line">
              <a:avLst/>
            </a:prstGeom>
            <a:ln w="31750">
              <a:solidFill>
                <a:srgbClr val="4F4F4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5ED738B-508A-B931-9621-661860D00A39}"/>
                </a:ext>
              </a:extLst>
            </p:cNvPr>
            <p:cNvCxnSpPr>
              <a:cxnSpLocks/>
            </p:cNvCxnSpPr>
            <p:nvPr/>
          </p:nvCxnSpPr>
          <p:spPr>
            <a:xfrm>
              <a:off x="5306403" y="3086052"/>
              <a:ext cx="0" cy="1785942"/>
            </a:xfrm>
            <a:prstGeom prst="line">
              <a:avLst/>
            </a:prstGeom>
            <a:ln w="31750">
              <a:solidFill>
                <a:srgbClr val="4F4F4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84176C7-C439-E865-DB66-8F30365308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94136" y="3086052"/>
              <a:ext cx="965779" cy="0"/>
            </a:xfrm>
            <a:prstGeom prst="line">
              <a:avLst/>
            </a:prstGeom>
            <a:ln w="31750">
              <a:solidFill>
                <a:srgbClr val="4F4F4F"/>
              </a:solidFill>
              <a:head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ECE7B04-D97F-CAAF-9203-3F223C64B3DF}"/>
                </a:ext>
              </a:extLst>
            </p:cNvPr>
            <p:cNvCxnSpPr>
              <a:cxnSpLocks/>
            </p:cNvCxnSpPr>
            <p:nvPr/>
          </p:nvCxnSpPr>
          <p:spPr>
            <a:xfrm>
              <a:off x="5404254" y="3182993"/>
              <a:ext cx="0" cy="1461918"/>
            </a:xfrm>
            <a:prstGeom prst="line">
              <a:avLst/>
            </a:prstGeom>
            <a:ln w="31750">
              <a:solidFill>
                <a:srgbClr val="4F4F4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2D316F6-E1E5-1834-EF07-8407FCC0CC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91113" y="3182993"/>
              <a:ext cx="864105" cy="0"/>
            </a:xfrm>
            <a:prstGeom prst="line">
              <a:avLst/>
            </a:prstGeom>
            <a:ln w="31750">
              <a:solidFill>
                <a:srgbClr val="4F4F4F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511271C-B9A6-B8FE-D8C2-0614E004A09B}"/>
                </a:ext>
              </a:extLst>
            </p:cNvPr>
            <p:cNvGrpSpPr/>
            <p:nvPr/>
          </p:nvGrpSpPr>
          <p:grpSpPr>
            <a:xfrm flipH="1" flipV="1">
              <a:off x="7410129" y="3257998"/>
              <a:ext cx="702463" cy="1302779"/>
              <a:chOff x="4161639" y="3633971"/>
              <a:chExt cx="234572" cy="1296804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8FBF037B-609E-99DA-F6DA-3E28643D9CF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63089" y="4930775"/>
                <a:ext cx="233122" cy="0"/>
              </a:xfrm>
              <a:prstGeom prst="line">
                <a:avLst/>
              </a:prstGeom>
              <a:ln w="31750">
                <a:solidFill>
                  <a:srgbClr val="4F4F4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62DCC9A1-62E2-C9DD-B614-96D8598368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65523" y="3633971"/>
                <a:ext cx="0" cy="1296000"/>
              </a:xfrm>
              <a:prstGeom prst="line">
                <a:avLst/>
              </a:prstGeom>
              <a:ln w="31750">
                <a:solidFill>
                  <a:srgbClr val="4F4F4F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5C751C1-D3B3-BD0B-B996-D893CF7113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61639" y="3634349"/>
                <a:ext cx="182443" cy="1"/>
              </a:xfrm>
              <a:prstGeom prst="line">
                <a:avLst/>
              </a:prstGeom>
              <a:ln w="31750">
                <a:solidFill>
                  <a:srgbClr val="4F4F4F"/>
                </a:solidFill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0C7F99A-F7E4-F172-6D7A-23AEE2650C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38777" y="4856314"/>
              <a:ext cx="310783" cy="0"/>
            </a:xfrm>
            <a:prstGeom prst="line">
              <a:avLst/>
            </a:prstGeom>
            <a:ln w="31750">
              <a:solidFill>
                <a:srgbClr val="4F4F4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7DCC0E4-4C71-7AF3-13D1-AA73422AC2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96676" y="4636746"/>
              <a:ext cx="352997" cy="0"/>
            </a:xfrm>
            <a:prstGeom prst="line">
              <a:avLst/>
            </a:prstGeom>
            <a:ln w="31750">
              <a:solidFill>
                <a:srgbClr val="4F4F4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9E39BEC-D836-E107-F47F-60694148B036}"/>
                </a:ext>
              </a:extLst>
            </p:cNvPr>
            <p:cNvCxnSpPr>
              <a:cxnSpLocks/>
            </p:cNvCxnSpPr>
            <p:nvPr/>
          </p:nvCxnSpPr>
          <p:spPr>
            <a:xfrm>
              <a:off x="5799135" y="4124183"/>
              <a:ext cx="0" cy="747812"/>
            </a:xfrm>
            <a:prstGeom prst="line">
              <a:avLst/>
            </a:prstGeom>
            <a:ln w="22225">
              <a:solidFill>
                <a:srgbClr val="4F4F4F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591BBE16-8C47-B831-28E1-D63AB1B0B0AD}"/>
                    </a:ext>
                  </a:extLst>
                </p:cNvPr>
                <p:cNvSpPr txBox="1"/>
                <p:nvPr/>
              </p:nvSpPr>
              <p:spPr>
                <a:xfrm>
                  <a:off x="7859828" y="3671090"/>
                  <a:ext cx="754845" cy="3871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/>
                    <a:t>action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591BBE16-8C47-B831-28E1-D63AB1B0B0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9828" y="3671090"/>
                  <a:ext cx="754845" cy="38715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759AE1AC-35E8-A7A9-DFD0-D4A08F84DB27}"/>
                    </a:ext>
                  </a:extLst>
                </p:cNvPr>
                <p:cNvSpPr txBox="1"/>
                <p:nvPr/>
              </p:nvSpPr>
              <p:spPr>
                <a:xfrm>
                  <a:off x="4966610" y="3527565"/>
                  <a:ext cx="1636002" cy="3871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/>
                    <a:t>reward vector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oMath>
                    </m:oMathPara>
                  </a14:m>
                  <a:endParaRPr lang="en-US" sz="1200" b="1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759AE1AC-35E8-A7A9-DFD0-D4A08F84DB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6610" y="3527565"/>
                  <a:ext cx="1636002" cy="38715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DDE57A3-5EF0-AA76-8851-BAC37F2DC094}"/>
                    </a:ext>
                  </a:extLst>
                </p:cNvPr>
                <p:cNvSpPr txBox="1"/>
                <p:nvPr/>
              </p:nvSpPr>
              <p:spPr>
                <a:xfrm>
                  <a:off x="4851806" y="3525688"/>
                  <a:ext cx="686067" cy="3871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/>
                    <a:t>state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DDE57A3-5EF0-AA76-8851-BAC37F2DC0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1806" y="3525688"/>
                  <a:ext cx="686067" cy="38715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1A03FC8-4BDE-BC9D-BC3C-01E74355FF32}"/>
                    </a:ext>
                  </a:extLst>
                </p:cNvPr>
                <p:cNvSpPr txBox="1"/>
                <p:nvPr/>
              </p:nvSpPr>
              <p:spPr>
                <a:xfrm>
                  <a:off x="5697366" y="4606940"/>
                  <a:ext cx="582350" cy="2322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1A03FC8-4BDE-BC9D-BC3C-01E74355FF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7366" y="4606940"/>
                  <a:ext cx="582350" cy="23229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7FE359EA-C9E4-32A9-04F7-2AFB14891BF1}"/>
                    </a:ext>
                  </a:extLst>
                </p:cNvPr>
                <p:cNvSpPr txBox="1"/>
                <p:nvPr/>
              </p:nvSpPr>
              <p:spPr>
                <a:xfrm>
                  <a:off x="5702889" y="4381585"/>
                  <a:ext cx="582350" cy="23589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7FE359EA-C9E4-32A9-04F7-2AFB14891B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2889" y="4381585"/>
                  <a:ext cx="582350" cy="23589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4E81811-C99D-2F69-05D8-4641D7CE0D0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38777" y="4374174"/>
              <a:ext cx="310783" cy="4086"/>
            </a:xfrm>
            <a:prstGeom prst="line">
              <a:avLst/>
            </a:prstGeom>
            <a:ln w="31750">
              <a:solidFill>
                <a:srgbClr val="4F4F4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4FB3076-9402-F8E0-BA52-C9BE77D770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66625" y="4374174"/>
              <a:ext cx="283048" cy="0"/>
            </a:xfrm>
            <a:prstGeom prst="line">
              <a:avLst/>
            </a:prstGeom>
            <a:ln w="31750">
              <a:solidFill>
                <a:srgbClr val="4F4F4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7C87874-162F-A4C7-51B1-A981D7D75F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38777" y="4167208"/>
              <a:ext cx="310783" cy="4086"/>
            </a:xfrm>
            <a:prstGeom prst="line">
              <a:avLst/>
            </a:prstGeom>
            <a:ln w="31750">
              <a:solidFill>
                <a:srgbClr val="4F4F4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F57ABC6-1746-DEFC-BAA0-6CD7222115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69480" y="4167208"/>
              <a:ext cx="77411" cy="0"/>
            </a:xfrm>
            <a:prstGeom prst="line">
              <a:avLst/>
            </a:prstGeom>
            <a:ln w="31750">
              <a:solidFill>
                <a:srgbClr val="4F4F4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59C56A3-FB69-EA12-D425-91301AD94B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98713" y="4209782"/>
              <a:ext cx="0" cy="148775"/>
            </a:xfrm>
            <a:prstGeom prst="line">
              <a:avLst/>
            </a:prstGeom>
            <a:ln w="38100" cap="rnd">
              <a:solidFill>
                <a:srgbClr val="4F4F4F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99525615-1E5B-D459-F70D-F1DBD88FAE2C}"/>
                    </a:ext>
                  </a:extLst>
                </p:cNvPr>
                <p:cNvSpPr txBox="1"/>
                <p:nvPr/>
              </p:nvSpPr>
              <p:spPr>
                <a:xfrm>
                  <a:off x="5710166" y="3919274"/>
                  <a:ext cx="582350" cy="23229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2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99525615-1E5B-D459-F70D-F1DBD88FAE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0166" y="3919274"/>
                  <a:ext cx="582350" cy="23229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7A744E8-9B10-7737-3F68-83491FBBCB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6625" y="3280162"/>
              <a:ext cx="1593" cy="1107423"/>
            </a:xfrm>
            <a:prstGeom prst="line">
              <a:avLst/>
            </a:prstGeom>
            <a:ln w="31750">
              <a:solidFill>
                <a:srgbClr val="4F4F4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1AF8643-7C54-B05E-BE2E-7ED3BC1BD4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80735" y="3776497"/>
              <a:ext cx="137968" cy="0"/>
            </a:xfrm>
            <a:prstGeom prst="line">
              <a:avLst/>
            </a:prstGeom>
            <a:ln w="38100" cap="rnd">
              <a:solidFill>
                <a:srgbClr val="4F4F4F"/>
              </a:solidFill>
              <a:prstDash val="sysDot"/>
              <a:rou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A3D415A-A290-C0B9-D7DF-7370D283671D}"/>
                </a:ext>
              </a:extLst>
            </p:cNvPr>
            <p:cNvCxnSpPr>
              <a:cxnSpLocks/>
            </p:cNvCxnSpPr>
            <p:nvPr/>
          </p:nvCxnSpPr>
          <p:spPr>
            <a:xfrm>
              <a:off x="5669480" y="3388130"/>
              <a:ext cx="0" cy="791427"/>
            </a:xfrm>
            <a:prstGeom prst="line">
              <a:avLst/>
            </a:prstGeom>
            <a:ln w="31750">
              <a:solidFill>
                <a:srgbClr val="4F4F4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AD940F0-C94E-6C44-E605-F97B55F488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55499" y="3280162"/>
              <a:ext cx="800217" cy="0"/>
            </a:xfrm>
            <a:prstGeom prst="line">
              <a:avLst/>
            </a:prstGeom>
            <a:ln w="31750">
              <a:solidFill>
                <a:srgbClr val="4F4F4F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3368B74-DCA8-6F2F-D882-287EFAC587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8354" y="3388130"/>
              <a:ext cx="593264" cy="0"/>
            </a:xfrm>
            <a:prstGeom prst="line">
              <a:avLst/>
            </a:prstGeom>
            <a:ln w="31750">
              <a:solidFill>
                <a:srgbClr val="4F4F4F"/>
              </a:solidFill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Text Placeholder 3">
            <a:extLst>
              <a:ext uri="{FF2B5EF4-FFF2-40B4-BE49-F238E27FC236}">
                <a16:creationId xmlns:a16="http://schemas.microsoft.com/office/drawing/2014/main" id="{183996EB-7C78-BEA7-BD1A-15A560C045BC}"/>
              </a:ext>
            </a:extLst>
          </p:cNvPr>
          <p:cNvSpPr txBox="1">
            <a:spLocks/>
          </p:cNvSpPr>
          <p:nvPr/>
        </p:nvSpPr>
        <p:spPr>
          <a:xfrm>
            <a:off x="828675" y="914400"/>
            <a:ext cx="7500938" cy="27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 rtl="0" eaLnBrk="1" latinLnBrk="0" hangingPunct="1">
              <a:spcBef>
                <a:spcPts val="1417"/>
              </a:spcBef>
              <a:buFont typeface="Arial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1825" indent="-3429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5350" indent="-3429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00" indent="-3429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3513" indent="-3429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dirty="0"/>
              <a:t>RL vs MORL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808CEFE-60A7-13E1-85A5-0D1368006083}"/>
              </a:ext>
            </a:extLst>
          </p:cNvPr>
          <p:cNvGrpSpPr/>
          <p:nvPr/>
        </p:nvGrpSpPr>
        <p:grpSpPr>
          <a:xfrm>
            <a:off x="1972619" y="5154564"/>
            <a:ext cx="5213047" cy="707886"/>
            <a:chOff x="1972619" y="5310893"/>
            <a:chExt cx="5213047" cy="70788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57ADFDD-2435-37A7-4ACC-D32B95BB5F84}"/>
                    </a:ext>
                  </a:extLst>
                </p:cNvPr>
                <p:cNvSpPr txBox="1"/>
                <p:nvPr/>
              </p:nvSpPr>
              <p:spPr>
                <a:xfrm>
                  <a:off x="1972619" y="5310893"/>
                  <a:ext cx="5213047" cy="7078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i="1" dirty="0" smtClean="0">
                            <a:latin typeface="Cambria Math" panose="02040503050406030204" pitchFamily="18" charset="0"/>
                          </a:rPr>
                          <m:t>𝑀𝐷𝑃</m:t>
                        </m:r>
                        <m:r>
                          <a:rPr lang="en-US" sz="4000" i="1" dirty="0" smtClean="0">
                            <a:latin typeface="Cambria Math" panose="02040503050406030204" pitchFamily="18" charset="0"/>
                          </a:rPr>
                          <m:t> = 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sz="4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</m:oMath>
                    </m:oMathPara>
                  </a14:m>
                  <a:endParaRPr lang="en-US" sz="4000" dirty="0"/>
                </a:p>
              </p:txBody>
            </p:sp>
          </mc:Choice>
          <mc:Fallback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57ADFDD-2435-37A7-4ACC-D32B95BB5F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2619" y="5310893"/>
                  <a:ext cx="5213047" cy="707886"/>
                </a:xfrm>
                <a:prstGeom prst="rect">
                  <a:avLst/>
                </a:prstGeom>
                <a:blipFill>
                  <a:blip r:embed="rId13"/>
                  <a:stretch>
                    <a:fillRect b="-267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1DCD72F-2141-0CCF-6251-B6A49843A494}"/>
                </a:ext>
              </a:extLst>
            </p:cNvPr>
            <p:cNvSpPr/>
            <p:nvPr/>
          </p:nvSpPr>
          <p:spPr>
            <a:xfrm>
              <a:off x="5840081" y="5463298"/>
              <a:ext cx="360000" cy="39600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76361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5488A-C279-58A7-B622-F1652D06D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4AA0E-0CA7-A74F-A9AF-1531AF6C1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 &amp; Related 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2A688-5696-3F1B-A5E7-5A7EA4711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8</a:t>
            </a:fld>
            <a:endParaRPr lang="en-IE"/>
          </a:p>
        </p:txBody>
      </p:sp>
      <p:sp>
        <p:nvSpPr>
          <p:cNvPr id="82" name="Text Placeholder 3">
            <a:extLst>
              <a:ext uri="{FF2B5EF4-FFF2-40B4-BE49-F238E27FC236}">
                <a16:creationId xmlns:a16="http://schemas.microsoft.com/office/drawing/2014/main" id="{05132736-32F7-A0DC-5F99-83454D0F163F}"/>
              </a:ext>
            </a:extLst>
          </p:cNvPr>
          <p:cNvSpPr txBox="1">
            <a:spLocks/>
          </p:cNvSpPr>
          <p:nvPr/>
        </p:nvSpPr>
        <p:spPr>
          <a:xfrm>
            <a:off x="828675" y="914400"/>
            <a:ext cx="7500938" cy="27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 rtl="0" eaLnBrk="1" latinLnBrk="0" hangingPunct="1">
              <a:spcBef>
                <a:spcPts val="1417"/>
              </a:spcBef>
              <a:buFont typeface="Arial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1825" indent="-3429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5350" indent="-3429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00" indent="-3429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3513" indent="-3429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dirty="0"/>
              <a:t>Evaluating MORL Models</a:t>
            </a:r>
          </a:p>
        </p:txBody>
      </p:sp>
      <p:pic>
        <p:nvPicPr>
          <p:cNvPr id="64" name="Picture 63" descr="A diagram of a graph&#10;&#10;AI-generated content may be incorrect.">
            <a:extLst>
              <a:ext uri="{FF2B5EF4-FFF2-40B4-BE49-F238E27FC236}">
                <a16:creationId xmlns:a16="http://schemas.microsoft.com/office/drawing/2014/main" id="{211B8B6A-1144-E6AC-5535-EBEC3D32B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407" y="3970929"/>
            <a:ext cx="4590729" cy="2492381"/>
          </a:xfrm>
          <a:prstGeom prst="rect">
            <a:avLst/>
          </a:prstGeom>
        </p:spPr>
      </p:pic>
      <p:pic>
        <p:nvPicPr>
          <p:cNvPr id="66" name="Picture 65" descr="A diagram of a diagram with red and blue dots&#10;&#10;AI-generated content may be incorrect.">
            <a:extLst>
              <a:ext uri="{FF2B5EF4-FFF2-40B4-BE49-F238E27FC236}">
                <a16:creationId xmlns:a16="http://schemas.microsoft.com/office/drawing/2014/main" id="{CBDF08ED-0EC1-3719-FE24-E0CEE10466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09" y="1491881"/>
            <a:ext cx="5205339" cy="28354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EFD8B4F-09AB-4C36-7BD7-230F5F7B1C52}"/>
                  </a:ext>
                </a:extLst>
              </p:cNvPr>
              <p:cNvSpPr txBox="1"/>
              <p:nvPr/>
            </p:nvSpPr>
            <p:spPr>
              <a:xfrm>
                <a:off x="5405413" y="2376059"/>
                <a:ext cx="35144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IE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E" sz="2400" i="1" dirty="0" smtClean="0">
                          <a:latin typeface="Cambria Math" panose="02040503050406030204" pitchFamily="18" charset="0"/>
                        </a:rPr>
                        <m:t>∣∄</m:t>
                      </m:r>
                      <m:sSup>
                        <m:sSupPr>
                          <m:ctrlPr>
                            <a:rPr lang="en-IE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E" sz="240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E" sz="240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E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≻</m:t>
                      </m:r>
                      <m:r>
                        <a:rPr lang="en-IE" sz="2400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IE" sz="2400" i="1" dirty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7EFD8B4F-09AB-4C36-7BD7-230F5F7B1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5413" y="2376059"/>
                <a:ext cx="3514470" cy="461665"/>
              </a:xfrm>
              <a:prstGeom prst="rect">
                <a:avLst/>
              </a:prstGeom>
              <a:blipFill>
                <a:blip r:embed="rId4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4068175-D239-D99A-D9F3-B21AB2DE130A}"/>
                  </a:ext>
                </a:extLst>
              </p:cNvPr>
              <p:cNvSpPr txBox="1"/>
              <p:nvPr/>
            </p:nvSpPr>
            <p:spPr>
              <a:xfrm>
                <a:off x="5405413" y="2836475"/>
                <a:ext cx="3514470" cy="2772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E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≻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E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1,2,…,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A4068175-D239-D99A-D9F3-B21AB2DE13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5413" y="2836475"/>
                <a:ext cx="3514470" cy="277255"/>
              </a:xfrm>
              <a:prstGeom prst="rect">
                <a:avLst/>
              </a:prstGeom>
              <a:blipFill>
                <a:blip r:embed="rId5"/>
                <a:stretch>
                  <a:fillRect t="-869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3494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55DAC-CD08-0108-400A-4D7B05680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39343-01B3-B20B-A8C3-61003229C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 &amp; Related 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E2D236-41B0-385E-B26E-D6E748B0D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00DB9-A23F-43BD-B7EF-862D750C72E7}" type="slidenum">
              <a:rPr lang="en-IE" smtClean="0"/>
              <a:t>9</a:t>
            </a:fld>
            <a:endParaRPr lang="en-IE"/>
          </a:p>
        </p:txBody>
      </p:sp>
      <p:sp>
        <p:nvSpPr>
          <p:cNvPr id="82" name="Text Placeholder 3">
            <a:extLst>
              <a:ext uri="{FF2B5EF4-FFF2-40B4-BE49-F238E27FC236}">
                <a16:creationId xmlns:a16="http://schemas.microsoft.com/office/drawing/2014/main" id="{B1387E00-93AE-153E-164C-1923C3BB1E1A}"/>
              </a:ext>
            </a:extLst>
          </p:cNvPr>
          <p:cNvSpPr txBox="1">
            <a:spLocks/>
          </p:cNvSpPr>
          <p:nvPr/>
        </p:nvSpPr>
        <p:spPr>
          <a:xfrm>
            <a:off x="828675" y="914400"/>
            <a:ext cx="7500938" cy="27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 algn="l" defTabSz="914400" rtl="0" eaLnBrk="1" latinLnBrk="0" hangingPunct="1">
              <a:spcBef>
                <a:spcPts val="1417"/>
              </a:spcBef>
              <a:buFont typeface="Arial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1825" indent="-3429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95350" indent="-3429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68400" indent="-3429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3513" indent="-342900" algn="l" defTabSz="914400" rtl="0" eaLnBrk="1" latinLnBrk="0" hangingPunct="1">
              <a:spcBef>
                <a:spcPts val="1134"/>
              </a:spcBef>
              <a:buClr>
                <a:schemeClr val="tx2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GB" dirty="0"/>
              <a:t>MORL Approaches</a:t>
            </a:r>
          </a:p>
          <a:p>
            <a:pPr marL="0" indent="0">
              <a:buFont typeface="Arial" pitchFamily="34" charset="0"/>
              <a:buNone/>
            </a:pPr>
            <a:endParaRPr lang="en-GB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E6CB54A8-52AF-0512-D746-3D4A972F988F}"/>
              </a:ext>
            </a:extLst>
          </p:cNvPr>
          <p:cNvCxnSpPr/>
          <p:nvPr/>
        </p:nvCxnSpPr>
        <p:spPr>
          <a:xfrm>
            <a:off x="4597044" y="1813701"/>
            <a:ext cx="0" cy="432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861A416-CF0F-ACD6-BECE-F3A673E15FD5}"/>
              </a:ext>
            </a:extLst>
          </p:cNvPr>
          <p:cNvCxnSpPr/>
          <p:nvPr/>
        </p:nvCxnSpPr>
        <p:spPr>
          <a:xfrm>
            <a:off x="972000" y="3941427"/>
            <a:ext cx="72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2EC1C8A-9524-EB6D-606C-E5C7AB8EFC1E}"/>
              </a:ext>
            </a:extLst>
          </p:cNvPr>
          <p:cNvSpPr txBox="1"/>
          <p:nvPr/>
        </p:nvSpPr>
        <p:spPr>
          <a:xfrm>
            <a:off x="1398494" y="1629035"/>
            <a:ext cx="228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Scalarization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5A4020B-3407-765A-CD0F-1726BE4CF9DC}"/>
              </a:ext>
            </a:extLst>
          </p:cNvPr>
          <p:cNvSpPr txBox="1"/>
          <p:nvPr/>
        </p:nvSpPr>
        <p:spPr>
          <a:xfrm>
            <a:off x="5464890" y="1629035"/>
            <a:ext cx="228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Multi-Solution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1FE37B5-1684-269A-7E78-EC57CE8DDF71}"/>
              </a:ext>
            </a:extLst>
          </p:cNvPr>
          <p:cNvSpPr txBox="1"/>
          <p:nvPr/>
        </p:nvSpPr>
        <p:spPr>
          <a:xfrm>
            <a:off x="1398494" y="4029271"/>
            <a:ext cx="228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Preference Learning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9EC79DB-531C-FCD1-15BD-5E81D83B61EB}"/>
              </a:ext>
            </a:extLst>
          </p:cNvPr>
          <p:cNvSpPr txBox="1"/>
          <p:nvPr/>
        </p:nvSpPr>
        <p:spPr>
          <a:xfrm>
            <a:off x="5464888" y="4029271"/>
            <a:ext cx="2280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Multi-Policy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1409F2E-4934-C963-FDE8-734194F9CB49}"/>
                  </a:ext>
                </a:extLst>
              </p:cNvPr>
              <p:cNvSpPr txBox="1"/>
              <p:nvPr/>
            </p:nvSpPr>
            <p:spPr>
              <a:xfrm>
                <a:off x="981156" y="2167671"/>
                <a:ext cx="3083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1409F2E-4934-C963-FDE8-734194F9C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156" y="2167671"/>
                <a:ext cx="3083023" cy="276999"/>
              </a:xfrm>
              <a:prstGeom prst="rect">
                <a:avLst/>
              </a:prstGeom>
              <a:blipFill>
                <a:blip r:embed="rId2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Rectangle 69">
            <a:extLst>
              <a:ext uri="{FF2B5EF4-FFF2-40B4-BE49-F238E27FC236}">
                <a16:creationId xmlns:a16="http://schemas.microsoft.com/office/drawing/2014/main" id="{5EBBD605-D13C-7F6D-4D0F-F9ED672B34E6}"/>
              </a:ext>
            </a:extLst>
          </p:cNvPr>
          <p:cNvSpPr/>
          <p:nvPr/>
        </p:nvSpPr>
        <p:spPr>
          <a:xfrm>
            <a:off x="1995541" y="4811777"/>
            <a:ext cx="1086522" cy="57090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Model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7283990-2C49-2101-1E97-B162E4C70901}"/>
              </a:ext>
            </a:extLst>
          </p:cNvPr>
          <p:cNvCxnSpPr>
            <a:cxnSpLocks/>
          </p:cNvCxnSpPr>
          <p:nvPr/>
        </p:nvCxnSpPr>
        <p:spPr>
          <a:xfrm>
            <a:off x="1667435" y="4959123"/>
            <a:ext cx="3119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01E1C5A-AC3D-A2A5-0BAF-7CE4F84D6ED9}"/>
              </a:ext>
            </a:extLst>
          </p:cNvPr>
          <p:cNvCxnSpPr>
            <a:cxnSpLocks/>
          </p:cNvCxnSpPr>
          <p:nvPr/>
        </p:nvCxnSpPr>
        <p:spPr>
          <a:xfrm>
            <a:off x="1672811" y="5240614"/>
            <a:ext cx="3119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B1EA128-17CA-3A8C-23F4-3148828D056A}"/>
              </a:ext>
            </a:extLst>
          </p:cNvPr>
          <p:cNvCxnSpPr>
            <a:cxnSpLocks/>
          </p:cNvCxnSpPr>
          <p:nvPr/>
        </p:nvCxnSpPr>
        <p:spPr>
          <a:xfrm>
            <a:off x="3082063" y="5100662"/>
            <a:ext cx="3119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3C8688E-7CD0-075B-88C8-4DE35714E911}"/>
                  </a:ext>
                </a:extLst>
              </p:cNvPr>
              <p:cNvSpPr txBox="1"/>
              <p:nvPr/>
            </p:nvSpPr>
            <p:spPr>
              <a:xfrm>
                <a:off x="1472476" y="4811777"/>
                <a:ext cx="1650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83C8688E-7CD0-075B-88C8-4DE35714E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476" y="4811777"/>
                <a:ext cx="165045" cy="276999"/>
              </a:xfrm>
              <a:prstGeom prst="rect">
                <a:avLst/>
              </a:prstGeom>
              <a:blipFill>
                <a:blip r:embed="rId3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659321E-577A-9926-DE4A-A4CDBED0651D}"/>
                  </a:ext>
                </a:extLst>
              </p:cNvPr>
              <p:cNvSpPr txBox="1"/>
              <p:nvPr/>
            </p:nvSpPr>
            <p:spPr>
              <a:xfrm>
                <a:off x="1462236" y="5094772"/>
                <a:ext cx="189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659321E-577A-9926-DE4A-A4CDBED06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236" y="5094772"/>
                <a:ext cx="189474" cy="276999"/>
              </a:xfrm>
              <a:prstGeom prst="rect">
                <a:avLst/>
              </a:prstGeom>
              <a:blipFill>
                <a:blip r:embed="rId4"/>
                <a:stretch>
                  <a:fillRect l="-31250" r="-18750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7A5A8CB-8070-6D7C-F436-7B569811365E}"/>
                  </a:ext>
                </a:extLst>
              </p:cNvPr>
              <p:cNvSpPr txBox="1"/>
              <p:nvPr/>
            </p:nvSpPr>
            <p:spPr>
              <a:xfrm>
                <a:off x="3394035" y="4963615"/>
                <a:ext cx="1867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97A5A8CB-8070-6D7C-F436-7B5698113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035" y="4963615"/>
                <a:ext cx="186782" cy="276999"/>
              </a:xfrm>
              <a:prstGeom prst="rect">
                <a:avLst/>
              </a:prstGeom>
              <a:blipFill>
                <a:blip r:embed="rId5"/>
                <a:stretch>
                  <a:fillRect l="-20000" r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0F262AAF-8CA1-7071-3FAC-6289E051F6B2}"/>
              </a:ext>
            </a:extLst>
          </p:cNvPr>
          <p:cNvGrpSpPr/>
          <p:nvPr/>
        </p:nvGrpSpPr>
        <p:grpSpPr>
          <a:xfrm>
            <a:off x="5273257" y="2317639"/>
            <a:ext cx="1969888" cy="395660"/>
            <a:chOff x="5463698" y="2530056"/>
            <a:chExt cx="2438180" cy="570904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3F6650A-AC19-F659-3774-25C50BA641EA}"/>
                </a:ext>
              </a:extLst>
            </p:cNvPr>
            <p:cNvSpPr/>
            <p:nvPr/>
          </p:nvSpPr>
          <p:spPr>
            <a:xfrm>
              <a:off x="6000078" y="2530056"/>
              <a:ext cx="1086522" cy="57090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Model</a:t>
              </a:r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11DB3F9-90E4-9FA5-4B31-65B5DBB1FCED}"/>
                </a:ext>
              </a:extLst>
            </p:cNvPr>
            <p:cNvCxnSpPr>
              <a:cxnSpLocks/>
            </p:cNvCxnSpPr>
            <p:nvPr/>
          </p:nvCxnSpPr>
          <p:spPr>
            <a:xfrm>
              <a:off x="5671972" y="2801585"/>
              <a:ext cx="3119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FAF9D534-A42C-2B71-DE56-2914CE49613D}"/>
                </a:ext>
              </a:extLst>
            </p:cNvPr>
            <p:cNvCxnSpPr>
              <a:cxnSpLocks/>
            </p:cNvCxnSpPr>
            <p:nvPr/>
          </p:nvCxnSpPr>
          <p:spPr>
            <a:xfrm>
              <a:off x="7086600" y="2818941"/>
              <a:ext cx="3119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5E93F53B-42C9-1001-2299-827FB0024C63}"/>
                    </a:ext>
                  </a:extLst>
                </p:cNvPr>
                <p:cNvSpPr txBox="1"/>
                <p:nvPr/>
              </p:nvSpPr>
              <p:spPr>
                <a:xfrm>
                  <a:off x="5463698" y="2592148"/>
                  <a:ext cx="1650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5E93F53B-42C9-1001-2299-827FB0024C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3698" y="2592148"/>
                  <a:ext cx="165046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6364" r="-36364" b="-352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B6F45112-F645-693A-73B0-A163E38FE946}"/>
                    </a:ext>
                  </a:extLst>
                </p:cNvPr>
                <p:cNvSpPr txBox="1"/>
                <p:nvPr/>
              </p:nvSpPr>
              <p:spPr>
                <a:xfrm>
                  <a:off x="7411890" y="2604280"/>
                  <a:ext cx="489988" cy="3996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B6F45112-F645-693A-73B0-A163E38FE9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1890" y="2604280"/>
                  <a:ext cx="489988" cy="399686"/>
                </a:xfrm>
                <a:prstGeom prst="rect">
                  <a:avLst/>
                </a:prstGeom>
                <a:blipFill>
                  <a:blip r:embed="rId6"/>
                  <a:stretch>
                    <a:fillRect l="-9375" r="-6250" b="-173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69139A8-479D-9946-545C-B69410C31BF1}"/>
              </a:ext>
            </a:extLst>
          </p:cNvPr>
          <p:cNvGrpSpPr/>
          <p:nvPr/>
        </p:nvGrpSpPr>
        <p:grpSpPr>
          <a:xfrm>
            <a:off x="6474024" y="2822875"/>
            <a:ext cx="1969886" cy="395660"/>
            <a:chOff x="5463698" y="2530056"/>
            <a:chExt cx="2438176" cy="570904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D05F35C-6C18-BE6E-C61D-B8C7335B0EAF}"/>
                </a:ext>
              </a:extLst>
            </p:cNvPr>
            <p:cNvSpPr/>
            <p:nvPr/>
          </p:nvSpPr>
          <p:spPr>
            <a:xfrm>
              <a:off x="6000078" y="2530056"/>
              <a:ext cx="1086522" cy="57090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Model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172AA079-3B44-E1C8-0799-1821C54B0FEC}"/>
                </a:ext>
              </a:extLst>
            </p:cNvPr>
            <p:cNvCxnSpPr>
              <a:cxnSpLocks/>
            </p:cNvCxnSpPr>
            <p:nvPr/>
          </p:nvCxnSpPr>
          <p:spPr>
            <a:xfrm>
              <a:off x="5671972" y="2801585"/>
              <a:ext cx="3119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89D16383-0D0E-A5D2-0ECB-64ED20E5F2A7}"/>
                </a:ext>
              </a:extLst>
            </p:cNvPr>
            <p:cNvCxnSpPr>
              <a:cxnSpLocks/>
            </p:cNvCxnSpPr>
            <p:nvPr/>
          </p:nvCxnSpPr>
          <p:spPr>
            <a:xfrm>
              <a:off x="7086600" y="2818941"/>
              <a:ext cx="3119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5A1E2B79-F43D-2A1E-EC64-0BCD8AABFF89}"/>
                    </a:ext>
                  </a:extLst>
                </p:cNvPr>
                <p:cNvSpPr txBox="1"/>
                <p:nvPr/>
              </p:nvSpPr>
              <p:spPr>
                <a:xfrm>
                  <a:off x="5463698" y="2592148"/>
                  <a:ext cx="1650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5A1E2B79-F43D-2A1E-EC64-0BCD8AABFF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3698" y="2592148"/>
                  <a:ext cx="165046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33333" r="-25000" b="-43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804A1D31-418E-8D17-C258-E217AD0F53A8}"/>
                    </a:ext>
                  </a:extLst>
                </p:cNvPr>
                <p:cNvSpPr txBox="1"/>
                <p:nvPr/>
              </p:nvSpPr>
              <p:spPr>
                <a:xfrm>
                  <a:off x="7411886" y="2604280"/>
                  <a:ext cx="489988" cy="3996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804A1D31-418E-8D17-C258-E217AD0F53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1886" y="2604280"/>
                  <a:ext cx="489988" cy="399686"/>
                </a:xfrm>
                <a:prstGeom prst="rect">
                  <a:avLst/>
                </a:prstGeom>
                <a:blipFill>
                  <a:blip r:embed="rId8"/>
                  <a:stretch>
                    <a:fillRect l="-6250" r="-6250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7DCED03F-29E7-15F1-6935-A370EAC5859F}"/>
              </a:ext>
            </a:extLst>
          </p:cNvPr>
          <p:cNvGrpSpPr/>
          <p:nvPr/>
        </p:nvGrpSpPr>
        <p:grpSpPr>
          <a:xfrm>
            <a:off x="4974024" y="3099464"/>
            <a:ext cx="1969886" cy="395660"/>
            <a:chOff x="5463698" y="2530056"/>
            <a:chExt cx="2438176" cy="570904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16BA0A54-B33D-B19A-D5B1-9066935FD611}"/>
                </a:ext>
              </a:extLst>
            </p:cNvPr>
            <p:cNvSpPr/>
            <p:nvPr/>
          </p:nvSpPr>
          <p:spPr>
            <a:xfrm>
              <a:off x="6000078" y="2530056"/>
              <a:ext cx="1086522" cy="570904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Model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BD6FC29C-81B1-D018-5ACE-875B629514A0}"/>
                </a:ext>
              </a:extLst>
            </p:cNvPr>
            <p:cNvCxnSpPr>
              <a:cxnSpLocks/>
            </p:cNvCxnSpPr>
            <p:nvPr/>
          </p:nvCxnSpPr>
          <p:spPr>
            <a:xfrm>
              <a:off x="5671972" y="2801585"/>
              <a:ext cx="3119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A7D2FE50-3137-1887-A081-2F2F6FE9D04A}"/>
                </a:ext>
              </a:extLst>
            </p:cNvPr>
            <p:cNvCxnSpPr>
              <a:cxnSpLocks/>
            </p:cNvCxnSpPr>
            <p:nvPr/>
          </p:nvCxnSpPr>
          <p:spPr>
            <a:xfrm>
              <a:off x="7086600" y="2818941"/>
              <a:ext cx="31197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6727174B-4EDE-08DF-BB78-6F9819955ABF}"/>
                    </a:ext>
                  </a:extLst>
                </p:cNvPr>
                <p:cNvSpPr txBox="1"/>
                <p:nvPr/>
              </p:nvSpPr>
              <p:spPr>
                <a:xfrm>
                  <a:off x="5463698" y="2592148"/>
                  <a:ext cx="16504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6727174B-4EDE-08DF-BB78-6F9819955A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3698" y="2592148"/>
                  <a:ext cx="165046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33333" r="-25000" b="-43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64640D86-1928-248E-EFF5-81A67373CB54}"/>
                    </a:ext>
                  </a:extLst>
                </p:cNvPr>
                <p:cNvSpPr txBox="1"/>
                <p:nvPr/>
              </p:nvSpPr>
              <p:spPr>
                <a:xfrm>
                  <a:off x="7411886" y="2604280"/>
                  <a:ext cx="489988" cy="3996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64640D86-1928-248E-EFF5-81A67373CB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1886" y="2604280"/>
                  <a:ext cx="489988" cy="399686"/>
                </a:xfrm>
                <a:prstGeom prst="rect">
                  <a:avLst/>
                </a:prstGeom>
                <a:blipFill>
                  <a:blip r:embed="rId10"/>
                  <a:stretch>
                    <a:fillRect l="-6250" r="-6250"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CA881E8-91B3-7B20-8662-81446BDCAE6D}"/>
              </a:ext>
            </a:extLst>
          </p:cNvPr>
          <p:cNvSpPr/>
          <p:nvPr/>
        </p:nvSpPr>
        <p:spPr>
          <a:xfrm>
            <a:off x="5498230" y="4425494"/>
            <a:ext cx="2280618" cy="1467295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00C5C424-7484-D3FD-0089-C4E2430916F5}"/>
              </a:ext>
            </a:extLst>
          </p:cNvPr>
          <p:cNvSpPr/>
          <p:nvPr/>
        </p:nvSpPr>
        <p:spPr>
          <a:xfrm>
            <a:off x="1814210" y="2713299"/>
            <a:ext cx="1086522" cy="570904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Model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6DE3092-1D10-4569-2B36-4725236D9345}"/>
              </a:ext>
            </a:extLst>
          </p:cNvPr>
          <p:cNvCxnSpPr>
            <a:cxnSpLocks/>
          </p:cNvCxnSpPr>
          <p:nvPr/>
        </p:nvCxnSpPr>
        <p:spPr>
          <a:xfrm>
            <a:off x="1541408" y="3010441"/>
            <a:ext cx="2520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215F594-AAE3-4760-9F5F-04E08FDB5CC6}"/>
                  </a:ext>
                </a:extLst>
              </p:cNvPr>
              <p:cNvSpPr txBox="1"/>
              <p:nvPr/>
            </p:nvSpPr>
            <p:spPr>
              <a:xfrm>
                <a:off x="1373136" y="2865292"/>
                <a:ext cx="133346" cy="191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E215F594-AAE3-4760-9F5F-04E08FDB5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3136" y="2865292"/>
                <a:ext cx="133346" cy="191972"/>
              </a:xfrm>
              <a:prstGeom prst="rect">
                <a:avLst/>
              </a:prstGeom>
              <a:blipFill>
                <a:blip r:embed="rId11"/>
                <a:stretch>
                  <a:fillRect l="-36364" r="-27273" b="-4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EA80465-39FD-7709-903A-4BF975237FDC}"/>
              </a:ext>
            </a:extLst>
          </p:cNvPr>
          <p:cNvCxnSpPr>
            <a:cxnSpLocks/>
          </p:cNvCxnSpPr>
          <p:nvPr/>
        </p:nvCxnSpPr>
        <p:spPr>
          <a:xfrm>
            <a:off x="2918891" y="2995056"/>
            <a:ext cx="3119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E9D397D6-D8F3-9525-C80E-FF9059F668F5}"/>
                  </a:ext>
                </a:extLst>
              </p:cNvPr>
              <p:cNvSpPr txBox="1"/>
              <p:nvPr/>
            </p:nvSpPr>
            <p:spPr>
              <a:xfrm>
                <a:off x="3230863" y="2858010"/>
                <a:ext cx="163171" cy="276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E9D397D6-D8F3-9525-C80E-FF9059F66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863" y="2858010"/>
                <a:ext cx="163171" cy="276998"/>
              </a:xfrm>
              <a:prstGeom prst="rect">
                <a:avLst/>
              </a:prstGeom>
              <a:blipFill>
                <a:blip r:embed="rId12"/>
                <a:stretch>
                  <a:fillRect l="-21429" r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24AF3989-539E-9355-85C5-F1E7F2D67F5E}"/>
              </a:ext>
            </a:extLst>
          </p:cNvPr>
          <p:cNvCxnSpPr>
            <a:cxnSpLocks/>
            <a:stCxn id="68" idx="3"/>
            <a:endCxn id="106" idx="3"/>
          </p:cNvCxnSpPr>
          <p:nvPr/>
        </p:nvCxnSpPr>
        <p:spPr>
          <a:xfrm flipH="1">
            <a:off x="3394034" y="2306171"/>
            <a:ext cx="670145" cy="690338"/>
          </a:xfrm>
          <a:prstGeom prst="bentConnector3">
            <a:avLst>
              <a:gd name="adj1" fmla="val -3411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9BF8595-D9EC-194D-C126-36653387EA09}"/>
              </a:ext>
            </a:extLst>
          </p:cNvPr>
          <p:cNvCxnSpPr>
            <a:cxnSpLocks/>
          </p:cNvCxnSpPr>
          <p:nvPr/>
        </p:nvCxnSpPr>
        <p:spPr>
          <a:xfrm>
            <a:off x="5186256" y="5204288"/>
            <a:ext cx="3119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74BBAA10-78BF-0DBE-FACF-CE1A1EE4D73F}"/>
                  </a:ext>
                </a:extLst>
              </p:cNvPr>
              <p:cNvSpPr txBox="1"/>
              <p:nvPr/>
            </p:nvSpPr>
            <p:spPr>
              <a:xfrm>
                <a:off x="4991297" y="5056942"/>
                <a:ext cx="1650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74BBAA10-78BF-0DBE-FACF-CE1A1EE4D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297" y="5056942"/>
                <a:ext cx="165045" cy="276999"/>
              </a:xfrm>
              <a:prstGeom prst="rect">
                <a:avLst/>
              </a:prstGeom>
              <a:blipFill>
                <a:blip r:embed="rId13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4D85D0AB-FDFA-CE92-FDEA-B246769753CA}"/>
                  </a:ext>
                </a:extLst>
              </p:cNvPr>
              <p:cNvSpPr/>
              <p:nvPr/>
            </p:nvSpPr>
            <p:spPr>
              <a:xfrm>
                <a:off x="5626392" y="4704297"/>
                <a:ext cx="813111" cy="243631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m:t>Model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4D85D0AB-FDFA-CE92-FDEA-B246769753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392" y="4704297"/>
                <a:ext cx="813111" cy="2436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F63648BB-23CC-C584-F3AB-9C62BF63EEC1}"/>
                  </a:ext>
                </a:extLst>
              </p:cNvPr>
              <p:cNvSpPr/>
              <p:nvPr/>
            </p:nvSpPr>
            <p:spPr>
              <a:xfrm>
                <a:off x="5626392" y="5009314"/>
                <a:ext cx="813111" cy="24363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m:t>Model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F63648BB-23CC-C584-F3AB-9C62BF63EE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392" y="5009314"/>
                <a:ext cx="813111" cy="24363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4D116EE9-3FD6-64E8-70F2-13DF87ACDEAD}"/>
              </a:ext>
            </a:extLst>
          </p:cNvPr>
          <p:cNvCxnSpPr>
            <a:cxnSpLocks/>
          </p:cNvCxnSpPr>
          <p:nvPr/>
        </p:nvCxnSpPr>
        <p:spPr>
          <a:xfrm>
            <a:off x="6041571" y="5316442"/>
            <a:ext cx="0" cy="273052"/>
          </a:xfrm>
          <a:prstGeom prst="line">
            <a:avLst/>
          </a:prstGeom>
          <a:ln w="50800" cap="rnd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AD7C1368-00ED-DA8A-4664-33C510FCF741}"/>
                  </a:ext>
                </a:extLst>
              </p:cNvPr>
              <p:cNvSpPr/>
              <p:nvPr/>
            </p:nvSpPr>
            <p:spPr>
              <a:xfrm>
                <a:off x="5635015" y="5579531"/>
                <a:ext cx="813111" cy="24363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1200" dirty="0">
                              <a:solidFill>
                                <a:schemeClr val="tx1"/>
                              </a:solidFill>
                            </a:rPr>
                            <m:t>Model</m:t>
                          </m:r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AD7C1368-00ED-DA8A-4664-33C510FCF7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015" y="5579531"/>
                <a:ext cx="813111" cy="24363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31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Rectangle 124">
            <a:extLst>
              <a:ext uri="{FF2B5EF4-FFF2-40B4-BE49-F238E27FC236}">
                <a16:creationId xmlns:a16="http://schemas.microsoft.com/office/drawing/2014/main" id="{7EDD39A4-DEDB-7591-E003-C68F3A097306}"/>
              </a:ext>
            </a:extLst>
          </p:cNvPr>
          <p:cNvSpPr/>
          <p:nvPr/>
        </p:nvSpPr>
        <p:spPr>
          <a:xfrm>
            <a:off x="6912987" y="4704297"/>
            <a:ext cx="720314" cy="1118863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Selector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D2AB2095-9A66-69C9-8430-DEE98400C73D}"/>
              </a:ext>
            </a:extLst>
          </p:cNvPr>
          <p:cNvCxnSpPr>
            <a:cxnSpLocks/>
          </p:cNvCxnSpPr>
          <p:nvPr/>
        </p:nvCxnSpPr>
        <p:spPr>
          <a:xfrm>
            <a:off x="6439503" y="4811777"/>
            <a:ext cx="4734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23058A18-6EEC-B2DB-C30A-8532D0D28941}"/>
              </a:ext>
            </a:extLst>
          </p:cNvPr>
          <p:cNvCxnSpPr>
            <a:cxnSpLocks/>
          </p:cNvCxnSpPr>
          <p:nvPr/>
        </p:nvCxnSpPr>
        <p:spPr>
          <a:xfrm>
            <a:off x="6439503" y="5134530"/>
            <a:ext cx="4734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7F23DA20-01B2-0259-EDF4-00B6E42CF817}"/>
              </a:ext>
            </a:extLst>
          </p:cNvPr>
          <p:cNvCxnSpPr>
            <a:cxnSpLocks/>
          </p:cNvCxnSpPr>
          <p:nvPr/>
        </p:nvCxnSpPr>
        <p:spPr>
          <a:xfrm>
            <a:off x="6448126" y="5701797"/>
            <a:ext cx="47348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71111A4A-7BF5-0774-B5A3-A847D08C5A12}"/>
                  </a:ext>
                </a:extLst>
              </p:cNvPr>
              <p:cNvSpPr txBox="1"/>
              <p:nvPr/>
            </p:nvSpPr>
            <p:spPr>
              <a:xfrm>
                <a:off x="6576998" y="4767060"/>
                <a:ext cx="20916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71111A4A-7BF5-0774-B5A3-A847D08C5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6998" y="4767060"/>
                <a:ext cx="209160" cy="215444"/>
              </a:xfrm>
              <a:prstGeom prst="rect">
                <a:avLst/>
              </a:prstGeom>
              <a:blipFill>
                <a:blip r:embed="rId17"/>
                <a:stretch>
                  <a:fillRect l="-11111" r="-555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BD6F1BB-C408-25C1-44D9-06945C76441D}"/>
                  </a:ext>
                </a:extLst>
              </p:cNvPr>
              <p:cNvSpPr txBox="1"/>
              <p:nvPr/>
            </p:nvSpPr>
            <p:spPr>
              <a:xfrm>
                <a:off x="6584913" y="5119526"/>
                <a:ext cx="21332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BD6F1BB-C408-25C1-44D9-06945C7644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913" y="5119526"/>
                <a:ext cx="213328" cy="215444"/>
              </a:xfrm>
              <a:prstGeom prst="rect">
                <a:avLst/>
              </a:prstGeom>
              <a:blipFill>
                <a:blip r:embed="rId18"/>
                <a:stretch>
                  <a:fillRect l="-11111" r="-555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2068BA74-3D5D-1837-9127-F8B8F52498E9}"/>
                  </a:ext>
                </a:extLst>
              </p:cNvPr>
              <p:cNvSpPr txBox="1"/>
              <p:nvPr/>
            </p:nvSpPr>
            <p:spPr>
              <a:xfrm>
                <a:off x="6569581" y="5654986"/>
                <a:ext cx="22390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2068BA74-3D5D-1837-9127-F8B8F5249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581" y="5654986"/>
                <a:ext cx="223907" cy="215444"/>
              </a:xfrm>
              <a:prstGeom prst="rect">
                <a:avLst/>
              </a:prstGeom>
              <a:blipFill>
                <a:blip r:embed="rId19"/>
                <a:stretch>
                  <a:fillRect l="-11111" r="-5556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3902840-CA37-D078-2F16-2334B2997030}"/>
                  </a:ext>
                </a:extLst>
              </p:cNvPr>
              <p:cNvSpPr txBox="1"/>
              <p:nvPr/>
            </p:nvSpPr>
            <p:spPr>
              <a:xfrm>
                <a:off x="8093901" y="5051387"/>
                <a:ext cx="163171" cy="276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C3902840-CA37-D078-2F16-2334B2997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3901" y="5051387"/>
                <a:ext cx="163171" cy="276998"/>
              </a:xfrm>
              <a:prstGeom prst="rect">
                <a:avLst/>
              </a:prstGeom>
              <a:blipFill>
                <a:blip r:embed="rId5"/>
                <a:stretch>
                  <a:fillRect l="-28571" r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F940B7A9-8009-32AA-D9B0-C6E46B941D97}"/>
              </a:ext>
            </a:extLst>
          </p:cNvPr>
          <p:cNvCxnSpPr>
            <a:cxnSpLocks/>
          </p:cNvCxnSpPr>
          <p:nvPr/>
        </p:nvCxnSpPr>
        <p:spPr>
          <a:xfrm>
            <a:off x="7638493" y="5188433"/>
            <a:ext cx="455408" cy="14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488263"/>
      </p:ext>
    </p:extLst>
  </p:cSld>
  <p:clrMapOvr>
    <a:masterClrMapping/>
  </p:clrMapOvr>
</p:sld>
</file>

<file path=ppt/theme/theme1.xml><?xml version="1.0" encoding="utf-8"?>
<a:theme xmlns:a="http://schemas.openxmlformats.org/drawingml/2006/main" name="Trinity_PPT_Calibri_Option1">
  <a:themeElements>
    <a:clrScheme name="Trinity College">
      <a:dk1>
        <a:sysClr val="windowText" lastClr="000000"/>
      </a:dk1>
      <a:lt1>
        <a:sysClr val="window" lastClr="FFFFFF"/>
      </a:lt1>
      <a:dk2>
        <a:srgbClr val="3E6DB2"/>
      </a:dk2>
      <a:lt2>
        <a:srgbClr val="FFFFFF"/>
      </a:lt2>
      <a:accent1>
        <a:srgbClr val="4F81BD"/>
      </a:accent1>
      <a:accent2>
        <a:srgbClr val="0E73B9"/>
      </a:accent2>
      <a:accent3>
        <a:srgbClr val="7C7C7C"/>
      </a:accent3>
      <a:accent4>
        <a:srgbClr val="A6A6A6"/>
      </a:accent4>
      <a:accent5>
        <a:srgbClr val="4F81BD"/>
      </a:accent5>
      <a:accent6>
        <a:srgbClr val="3E6DB2"/>
      </a:accent6>
      <a:hlink>
        <a:srgbClr val="000000"/>
      </a:hlink>
      <a:folHlink>
        <a:srgbClr val="000000"/>
      </a:folHlink>
    </a:clrScheme>
    <a:fontScheme name="Trinity Colleg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Trinity_PPT_Calibri_Option1</Template>
  <TotalTime>2731</TotalTime>
  <Words>1386</Words>
  <Application>Microsoft Macintosh PowerPoint</Application>
  <PresentationFormat>On-screen Show (4:3)</PresentationFormat>
  <Paragraphs>555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Cambria Math</vt:lpstr>
      <vt:lpstr>Wingdings</vt:lpstr>
      <vt:lpstr>Trinity_PPT_Calibri_Option1</vt:lpstr>
      <vt:lpstr>Multi-Objective Reinforcement Learning</vt:lpstr>
      <vt:lpstr>Overview</vt:lpstr>
      <vt:lpstr>Motivation &amp; Objective</vt:lpstr>
      <vt:lpstr>Motivation &amp; Objective</vt:lpstr>
      <vt:lpstr>Background &amp; Related Work</vt:lpstr>
      <vt:lpstr>Background &amp; Related Work</vt:lpstr>
      <vt:lpstr>Background &amp; Related Work</vt:lpstr>
      <vt:lpstr>Background &amp; Related Work</vt:lpstr>
      <vt:lpstr>Background &amp; Related Work</vt:lpstr>
      <vt:lpstr>Background &amp; Related Work</vt:lpstr>
      <vt:lpstr>Background &amp; Related Work</vt:lpstr>
      <vt:lpstr>Background &amp; Related Work</vt:lpstr>
      <vt:lpstr>Background &amp; Related Work</vt:lpstr>
      <vt:lpstr>Design</vt:lpstr>
      <vt:lpstr>Design</vt:lpstr>
      <vt:lpstr>Design</vt:lpstr>
      <vt:lpstr>Design</vt:lpstr>
      <vt:lpstr>Design</vt:lpstr>
      <vt:lpstr>Design</vt:lpstr>
      <vt:lpstr>Implementation</vt:lpstr>
      <vt:lpstr>Evaluation</vt:lpstr>
      <vt:lpstr>Conclusions</vt:lpstr>
      <vt:lpstr>Questions ?</vt:lpstr>
      <vt:lpstr>Thank You</vt:lpstr>
      <vt:lpstr>Title</vt:lpstr>
      <vt:lpstr>Title</vt:lpstr>
      <vt:lpstr>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— Calibri Bold 26pt</dc:title>
  <dc:creator>Administrator</dc:creator>
  <cp:lastModifiedBy>Max Cunningham</cp:lastModifiedBy>
  <cp:revision>19</cp:revision>
  <cp:lastPrinted>2014-12-16T10:33:11Z</cp:lastPrinted>
  <dcterms:created xsi:type="dcterms:W3CDTF">2015-04-21T16:55:16Z</dcterms:created>
  <dcterms:modified xsi:type="dcterms:W3CDTF">2025-03-19T11:41:50Z</dcterms:modified>
</cp:coreProperties>
</file>