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f2052d73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f2052d73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Starts from the intuition of our own play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prioritize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first look at one feature, and if there is large difference favoring one monster, choose the monster. If there is no big difference, see the next feature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How to learn?: if made mistakes, change its prioritized features, and randomly reset if the smaller or the larger feature is favorable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f2052d73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f2052d73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f2052d73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f2052d73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f2052d73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f2052d73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f2052d73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f2052d73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humans have a high rate of learning at first then after trial 3-4, rate of learning reduces significantly and plateaus  what kind of model might fitwell?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LLMs learn more “traditionally” - a traditional linear model might fit well?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f2052d73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f2052d73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 learning means that how agents learn the relationship between input and output.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human function learning is said to be like Gaussian similarity model, which learn from the data points about their neighborhood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is another model for function learning, not Gaussian but rule-based ones. so we used linear regression for the alternative.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so our problem is humans must learn like Gaussian but </a:t>
            </a:r>
            <a:r>
              <a:rPr lang="de"/>
              <a:t>what</a:t>
            </a:r>
            <a:r>
              <a:rPr lang="de"/>
              <a:t> about LLMs?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f2052d73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f2052d73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f2052d730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f2052d730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f2052d730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f2052d730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f2052d73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f2052d73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f2052d730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f2052d730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reduced learning rate and frequency of updates near the end of the trials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initialised to more ‘intuitive’ weights from our solving process (as shown in the high blue line at start)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bounded the precision of weight updates as humans are not able to calculate gradients to 9 decimal places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86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Cognitive Modelling of human and LLM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Hot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Rule-based model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925" y="948527"/>
            <a:ext cx="4812900" cy="38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22"/>
          <p:cNvGrpSpPr/>
          <p:nvPr/>
        </p:nvGrpSpPr>
        <p:grpSpPr>
          <a:xfrm>
            <a:off x="546396" y="1730654"/>
            <a:ext cx="2297969" cy="2297969"/>
            <a:chOff x="237150" y="1304400"/>
            <a:chExt cx="3437500" cy="3437500"/>
          </a:xfrm>
        </p:grpSpPr>
        <p:sp>
          <p:nvSpPr>
            <p:cNvPr id="196" name="Google Shape;196;p22"/>
            <p:cNvSpPr/>
            <p:nvPr/>
          </p:nvSpPr>
          <p:spPr>
            <a:xfrm>
              <a:off x="443000" y="1554650"/>
              <a:ext cx="3025800" cy="30090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7" name="Google Shape;19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7150" y="1304400"/>
              <a:ext cx="3437500" cy="343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22"/>
          <p:cNvSpPr/>
          <p:nvPr/>
        </p:nvSpPr>
        <p:spPr>
          <a:xfrm>
            <a:off x="4552000" y="2083125"/>
            <a:ext cx="1440300" cy="148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6847525" y="1421150"/>
            <a:ext cx="1440300" cy="148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Self-Organizing Map (SOM)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352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ANN trained using competitive learning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/>
              <a:t>Strong biological inspiration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Clustering, but picked because it selects well for low-dimensional datasets, projecting onto 2D map of proximal clusters and uses a ‘winner-takes-all’ neuron selection process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goal of learning in the SOM is to cause different parts of the network to respond similarly to different, repeated stimuli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700" y="1460250"/>
            <a:ext cx="4017899" cy="26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 for your attention!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Hot models: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Yuki Tsukamura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Ryutaro Mori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Max Gupta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Niranjan Rajesh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Jovan Hussan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Tin Mišić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11250" y="2028250"/>
            <a:ext cx="50346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 humans and LLMs solve problems differently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950" y="569750"/>
            <a:ext cx="5959250" cy="40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Function Learning </a:t>
            </a:r>
            <a:r>
              <a:rPr lang="de"/>
              <a:t>Hypothesis 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75" y="1226415"/>
            <a:ext cx="3822602" cy="258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898" y="1226413"/>
            <a:ext cx="3822602" cy="258324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1613925" y="3945725"/>
            <a:ext cx="2434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Gaussian Similarity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799775" y="4401900"/>
            <a:ext cx="35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- </a:t>
            </a:r>
            <a:r>
              <a:rPr lang="de">
                <a:solidFill>
                  <a:schemeClr val="lt1"/>
                </a:solidFill>
              </a:rPr>
              <a:t>A good model </a:t>
            </a:r>
            <a:r>
              <a:rPr lang="de">
                <a:solidFill>
                  <a:schemeClr val="lt1"/>
                </a:solidFill>
              </a:rPr>
              <a:t>for humans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  (Schulz et al., 2018; Stojic et al., 2020)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5702950" y="3945725"/>
            <a:ext cx="2434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Linear Regression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008900" y="4401900"/>
            <a:ext cx="382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- Rule-based, “true” model for the task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- LLMs?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35625"/>
            <a:ext cx="70389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LLMs are more like linear models,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different from humans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75" y="1307850"/>
            <a:ext cx="4884350" cy="36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911250" y="2028250"/>
            <a:ext cx="50346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Fitting the human behavioural responses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Linear Regression Model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125" y="1469900"/>
            <a:ext cx="4800776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0250"/>
            <a:ext cx="3793324" cy="2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132575" y="518075"/>
            <a:ext cx="7038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900"/>
              <a:t>Gradient descent model</a:t>
            </a:r>
            <a:endParaRPr sz="29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00" y="2571750"/>
            <a:ext cx="2401344" cy="241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825" y="1243425"/>
            <a:ext cx="4756649" cy="3817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132575" y="518075"/>
            <a:ext cx="7038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/>
              <a:t>Gradient descent model (new and improved?)</a:t>
            </a:r>
            <a:endParaRPr sz="23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00" y="2571750"/>
            <a:ext cx="2401344" cy="241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044" y="1292975"/>
            <a:ext cx="4608433" cy="36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