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Lesson 2: ‘Functions and importing’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Wing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10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Returning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Sometimes we may want to write functions that perform calculations that we can use further along in the program.</a:t>
            </a:r>
          </a:p>
          <a:p>
            <a:endParaRPr lang="en-GB" dirty="0"/>
          </a:p>
          <a:p>
            <a:r>
              <a:rPr lang="en-GB" dirty="0" smtClean="0"/>
              <a:t>How do we capture the information declared locally within a function </a:t>
            </a:r>
            <a:r>
              <a:rPr lang="en-GB" b="1" dirty="0" smtClean="0"/>
              <a:t>outside</a:t>
            </a:r>
            <a:r>
              <a:rPr lang="en-GB" dirty="0" smtClean="0"/>
              <a:t> of the declaring function?</a:t>
            </a:r>
          </a:p>
          <a:p>
            <a:endParaRPr lang="en-GB" dirty="0"/>
          </a:p>
          <a:p>
            <a:r>
              <a:rPr lang="en-GB" dirty="0" smtClean="0"/>
              <a:t>We could assign the values from within the function to variables declared outside the function, but this gets messy very quickly.</a:t>
            </a:r>
          </a:p>
          <a:p>
            <a:endParaRPr lang="en-GB" dirty="0"/>
          </a:p>
          <a:p>
            <a:r>
              <a:rPr lang="en-GB" dirty="0" smtClean="0"/>
              <a:t>The best way to do it is by using the </a:t>
            </a:r>
            <a:r>
              <a:rPr lang="en-GB" dirty="0" smtClean="0">
                <a:solidFill>
                  <a:srgbClr val="FFC000"/>
                </a:solidFill>
              </a:rPr>
              <a:t>return</a:t>
            </a:r>
            <a:r>
              <a:rPr lang="en-GB" dirty="0" smtClean="0"/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416645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Returning: 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you notice how the data is captured from the function returning a value?</a:t>
            </a:r>
          </a:p>
          <a:p>
            <a:endParaRPr lang="en-GB" dirty="0"/>
          </a:p>
          <a:p>
            <a:r>
              <a:rPr lang="en-GB" dirty="0" smtClean="0"/>
              <a:t>The returned value is assigned to the variable in exactly the same way any other value would be assigned.</a:t>
            </a:r>
          </a:p>
          <a:p>
            <a:endParaRPr lang="en-GB" dirty="0"/>
          </a:p>
          <a:p>
            <a:r>
              <a:rPr lang="en-GB" dirty="0" smtClean="0"/>
              <a:t>Also notice how in the returning function itself, you can shorten the code by simply writing ‘</a:t>
            </a:r>
            <a:r>
              <a:rPr lang="en-GB" dirty="0" smtClean="0">
                <a:solidFill>
                  <a:srgbClr val="FFC000"/>
                </a:solidFill>
              </a:rPr>
              <a:t>return</a:t>
            </a:r>
            <a:r>
              <a:rPr lang="en-GB" dirty="0" smtClean="0"/>
              <a:t> a + b’.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92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Returning multiple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may be situations where the programmer wishes to return multiple values from a single function.</a:t>
            </a:r>
          </a:p>
          <a:p>
            <a:endParaRPr lang="en-GB" dirty="0"/>
          </a:p>
          <a:p>
            <a:r>
              <a:rPr lang="en-GB" dirty="0" smtClean="0"/>
              <a:t>In Python the user can easily return multiple variables from a function by simple grouping them between brackets ‘()’.</a:t>
            </a:r>
          </a:p>
          <a:p>
            <a:endParaRPr lang="en-GB" dirty="0"/>
          </a:p>
          <a:p>
            <a:r>
              <a:rPr lang="en-GB" dirty="0" smtClean="0"/>
              <a:t>For example ‘</a:t>
            </a:r>
            <a:r>
              <a:rPr lang="en-GB" dirty="0" smtClean="0">
                <a:solidFill>
                  <a:srgbClr val="FFC000"/>
                </a:solidFill>
              </a:rPr>
              <a:t>return</a:t>
            </a:r>
            <a:r>
              <a:rPr lang="en-GB" dirty="0" smtClean="0"/>
              <a:t> (</a:t>
            </a:r>
            <a:r>
              <a:rPr lang="en-GB" dirty="0" smtClean="0">
                <a:solidFill>
                  <a:srgbClr val="00B050"/>
                </a:solidFill>
              </a:rPr>
              <a:t>‘string’</a:t>
            </a:r>
            <a:r>
              <a:rPr lang="en-GB" dirty="0" smtClean="0"/>
              <a:t>, 10, </a:t>
            </a:r>
            <a:r>
              <a:rPr lang="en-GB" dirty="0" smtClean="0">
                <a:solidFill>
                  <a:srgbClr val="0070C0"/>
                </a:solidFill>
              </a:rPr>
              <a:t>True</a:t>
            </a:r>
            <a:r>
              <a:rPr lang="en-GB" dirty="0" smtClean="0"/>
              <a:t>)’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48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Returning: Example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differences do you notice in this example?</a:t>
            </a:r>
          </a:p>
          <a:p>
            <a:endParaRPr lang="en-GB" dirty="0"/>
          </a:p>
          <a:p>
            <a:r>
              <a:rPr lang="en-GB" dirty="0" smtClean="0"/>
              <a:t>Do you see how arrays are used with this method?</a:t>
            </a:r>
          </a:p>
          <a:p>
            <a:endParaRPr lang="en-GB" dirty="0"/>
          </a:p>
          <a:p>
            <a:r>
              <a:rPr lang="en-GB" dirty="0" smtClean="0"/>
              <a:t>Returning multiple values is slightly different in that the capturing variable (in the examples case ‘result’) becomes an array.</a:t>
            </a:r>
          </a:p>
          <a:p>
            <a:endParaRPr lang="en-GB" dirty="0"/>
          </a:p>
          <a:p>
            <a:r>
              <a:rPr lang="en-GB" dirty="0" smtClean="0"/>
              <a:t>To access each value individually you call the capturing variable along with the correct index. </a:t>
            </a:r>
          </a:p>
          <a:p>
            <a:endParaRPr lang="en-GB" dirty="0"/>
          </a:p>
          <a:p>
            <a:r>
              <a:rPr lang="en-GB" dirty="0" smtClean="0"/>
              <a:t>The index of the element always corresponds to the order in which is was returned from the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07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program walkthrough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Write a program that is split across two files. The first file is titled ‘mathFunctions.py’ and the second ‘mainProgram.py’.</a:t>
            </a:r>
          </a:p>
          <a:p>
            <a:r>
              <a:rPr lang="en-GB" dirty="0" smtClean="0"/>
              <a:t>mathFunctions.py should contain 2 functions, one that requests the user to enter a number and the other to check if number is prime or not.</a:t>
            </a:r>
          </a:p>
          <a:p>
            <a:r>
              <a:rPr lang="en-GB" dirty="0" smtClean="0"/>
              <a:t>The first function should validate the users number, and if it is not between 0-100, should prompt the user again for a number.</a:t>
            </a:r>
          </a:p>
          <a:p>
            <a:r>
              <a:rPr lang="en-GB" dirty="0" smtClean="0"/>
              <a:t>Next the function should store in an array all of the prime numbers between 0 and X (where X is the users number), using the second function to check each number for being prime. </a:t>
            </a:r>
          </a:p>
          <a:p>
            <a:r>
              <a:rPr lang="en-GB" dirty="0" smtClean="0"/>
              <a:t>This array is then returned by the function.</a:t>
            </a:r>
          </a:p>
          <a:p>
            <a:endParaRPr lang="en-GB" dirty="0"/>
          </a:p>
          <a:p>
            <a:r>
              <a:rPr lang="en-GB" dirty="0" smtClean="0"/>
              <a:t>Over in mainProgram.py, this ‘primeNumbers’ function should be imported from mathFunctions.py, and the contents of the array should be printed to the screen.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81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from last time…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Last time we covered statements, operators, built-in functions.</a:t>
            </a:r>
          </a:p>
          <a:p>
            <a:endParaRPr lang="en-GB" dirty="0"/>
          </a:p>
          <a:p>
            <a:r>
              <a:rPr lang="en-GB" dirty="0" smtClean="0"/>
              <a:t>We looked at three example programs, covering if and for statements, along with the ‘%, &lt;, &gt;, ==‘ operators.</a:t>
            </a:r>
          </a:p>
          <a:p>
            <a:endParaRPr lang="en-GB" dirty="0"/>
          </a:p>
          <a:p>
            <a:r>
              <a:rPr lang="en-GB" dirty="0" smtClean="0"/>
              <a:t>We also covered variable casting.</a:t>
            </a:r>
          </a:p>
          <a:p>
            <a:endParaRPr lang="en-GB" dirty="0"/>
          </a:p>
          <a:p>
            <a:r>
              <a:rPr lang="en-GB" dirty="0" smtClean="0"/>
              <a:t>Exercise:</a:t>
            </a:r>
          </a:p>
          <a:p>
            <a:endParaRPr lang="en-GB" dirty="0"/>
          </a:p>
          <a:p>
            <a:pPr lvl="1"/>
            <a:r>
              <a:rPr lang="en-GB" dirty="0" smtClean="0"/>
              <a:t>How would I cast: number = </a:t>
            </a:r>
            <a:r>
              <a:rPr lang="en-GB" dirty="0" smtClean="0">
                <a:solidFill>
                  <a:srgbClr val="00B050"/>
                </a:solidFill>
              </a:rPr>
              <a:t>‘1’</a:t>
            </a:r>
            <a:r>
              <a:rPr lang="en-GB" dirty="0" smtClean="0"/>
              <a:t> to an integer?</a:t>
            </a:r>
          </a:p>
          <a:p>
            <a:pPr lvl="1"/>
            <a:r>
              <a:rPr lang="en-GB" dirty="0" smtClean="0"/>
              <a:t>Once cast, how would I write logic to determine if number is less than 10?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69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we’ll be covering today: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Functions; what they are, why we would want to use them, how we declare them and how we call them.</a:t>
            </a:r>
          </a:p>
          <a:p>
            <a:endParaRPr lang="en-GB" dirty="0"/>
          </a:p>
          <a:p>
            <a:r>
              <a:rPr lang="en-GB" dirty="0" smtClean="0"/>
              <a:t>We will also cover the importance of declaring a ‘main’ method function.</a:t>
            </a:r>
          </a:p>
          <a:p>
            <a:endParaRPr lang="en-GB" dirty="0"/>
          </a:p>
          <a:p>
            <a:r>
              <a:rPr lang="en-GB" dirty="0" smtClean="0"/>
              <a:t>Importing; what importing is, why we would want to import something and how we import.</a:t>
            </a:r>
          </a:p>
        </p:txBody>
      </p:sp>
    </p:spTree>
    <p:extLst>
      <p:ext uri="{BB962C8B-B14F-4D97-AF65-F5344CB8AC3E}">
        <p14:creationId xmlns:p14="http://schemas.microsoft.com/office/powerpoint/2010/main" val="115252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What is a function?</a:t>
            </a:r>
          </a:p>
          <a:p>
            <a:endParaRPr lang="en-GB" dirty="0"/>
          </a:p>
          <a:p>
            <a:r>
              <a:rPr lang="en-GB" dirty="0" smtClean="0"/>
              <a:t>A function is a set of instructions (code) that performs a specific task. This code is wrapped up and separated from other sections of code within the program.</a:t>
            </a:r>
          </a:p>
          <a:p>
            <a:endParaRPr lang="en-GB" dirty="0"/>
          </a:p>
          <a:p>
            <a:r>
              <a:rPr lang="en-GB" dirty="0" smtClean="0"/>
              <a:t>Some important things to note: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Variables declared within a function are considered to be ‘local’, meaning local to the function. In other words, they can only be used within the function, outside of it they do not exist.</a:t>
            </a:r>
          </a:p>
          <a:p>
            <a:pPr lvl="1"/>
            <a:r>
              <a:rPr lang="en-GB" dirty="0" smtClean="0"/>
              <a:t>Functions can have parameters passed to them, however this is only a ‘local copy’ that is being passed, not the real thing. Any manipulation to the variable only affects the ‘local copy’.</a:t>
            </a:r>
          </a:p>
          <a:p>
            <a:pPr lvl="1"/>
            <a:r>
              <a:rPr lang="en-GB" dirty="0" smtClean="0"/>
              <a:t>A function can however, access and use a variable that is declared outside of it and edit its value, although this is generally not advised.</a:t>
            </a:r>
          </a:p>
        </p:txBody>
      </p:sp>
    </p:spTree>
    <p:extLst>
      <p:ext uri="{BB962C8B-B14F-4D97-AF65-F5344CB8AC3E}">
        <p14:creationId xmlns:p14="http://schemas.microsoft.com/office/powerpoint/2010/main" val="7222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Functions: 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Did you notice that to define a function we use the ‘</a:t>
            </a:r>
            <a:r>
              <a:rPr lang="en-GB" dirty="0" err="1" smtClean="0">
                <a:solidFill>
                  <a:srgbClr val="FFC000"/>
                </a:solidFill>
              </a:rPr>
              <a:t>def</a:t>
            </a:r>
            <a:r>
              <a:rPr lang="en-GB" dirty="0" smtClean="0"/>
              <a:t>’ keyword?</a:t>
            </a:r>
          </a:p>
          <a:p>
            <a:endParaRPr lang="en-GB" dirty="0"/>
          </a:p>
          <a:p>
            <a:r>
              <a:rPr lang="en-GB" dirty="0" smtClean="0"/>
              <a:t>Do you notice that we also have an additional function called ‘main’ here? Why do you think we have this function?</a:t>
            </a:r>
          </a:p>
          <a:p>
            <a:endParaRPr lang="en-GB" dirty="0"/>
          </a:p>
          <a:p>
            <a:r>
              <a:rPr lang="en-GB" b="1" dirty="0" smtClean="0"/>
              <a:t>So why are functions used?</a:t>
            </a:r>
          </a:p>
          <a:p>
            <a:endParaRPr lang="en-GB" dirty="0" smtClean="0"/>
          </a:p>
          <a:p>
            <a:r>
              <a:rPr lang="en-GB" dirty="0"/>
              <a:t>Functions are used to separate sections of code into more specific units. More often than not entire files are dedicated to a specific </a:t>
            </a:r>
            <a:r>
              <a:rPr lang="en-GB" dirty="0" smtClean="0"/>
              <a:t>purpose and </a:t>
            </a:r>
            <a:r>
              <a:rPr lang="en-GB" dirty="0"/>
              <a:t>then imported into another file.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77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Importing is the process of including the code from one file into another.</a:t>
            </a:r>
          </a:p>
          <a:p>
            <a:endParaRPr lang="en-GB" dirty="0"/>
          </a:p>
          <a:p>
            <a:r>
              <a:rPr lang="en-GB" dirty="0" smtClean="0"/>
              <a:t>Importing is exactly the same as copying and pasting the imported file’s text into the chosen file.</a:t>
            </a:r>
          </a:p>
          <a:p>
            <a:endParaRPr lang="en-GB" dirty="0"/>
          </a:p>
          <a:p>
            <a:r>
              <a:rPr lang="en-GB" dirty="0" smtClean="0"/>
              <a:t>When importing there are two options to the programmer:</a:t>
            </a:r>
          </a:p>
          <a:p>
            <a:endParaRPr lang="en-GB" dirty="0"/>
          </a:p>
          <a:p>
            <a:pPr lvl="1"/>
            <a:r>
              <a:rPr lang="en-GB" dirty="0" smtClean="0"/>
              <a:t>Importing the entire file (</a:t>
            </a:r>
            <a:r>
              <a:rPr lang="en-GB" dirty="0" smtClean="0">
                <a:solidFill>
                  <a:srgbClr val="FFC000"/>
                </a:solidFill>
              </a:rPr>
              <a:t>import</a:t>
            </a:r>
            <a:r>
              <a:rPr lang="en-GB" dirty="0" smtClean="0"/>
              <a:t> …)</a:t>
            </a:r>
          </a:p>
          <a:p>
            <a:pPr lvl="1"/>
            <a:r>
              <a:rPr lang="en-GB" dirty="0" smtClean="0"/>
              <a:t>Importing specific functions from a file (</a:t>
            </a:r>
            <a:r>
              <a:rPr lang="en-GB" dirty="0" smtClean="0">
                <a:solidFill>
                  <a:srgbClr val="FFC000"/>
                </a:solidFill>
              </a:rPr>
              <a:t>from</a:t>
            </a:r>
            <a:r>
              <a:rPr lang="en-GB" dirty="0" smtClean="0"/>
              <a:t> … </a:t>
            </a:r>
            <a:r>
              <a:rPr lang="en-GB" dirty="0" smtClean="0">
                <a:solidFill>
                  <a:srgbClr val="FFC000"/>
                </a:solidFill>
              </a:rPr>
              <a:t>import</a:t>
            </a:r>
            <a:r>
              <a:rPr lang="en-GB" dirty="0" smtClean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244667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Importing: 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example we are going to look at importing an entire file into another.</a:t>
            </a:r>
          </a:p>
          <a:p>
            <a:endParaRPr lang="en-GB" dirty="0"/>
          </a:p>
          <a:p>
            <a:r>
              <a:rPr lang="en-GB" dirty="0" smtClean="0"/>
              <a:t>What do you notice about the execution order in ‘importer.py’?</a:t>
            </a:r>
          </a:p>
          <a:p>
            <a:endParaRPr lang="en-GB" dirty="0"/>
          </a:p>
          <a:p>
            <a:r>
              <a:rPr lang="en-GB" dirty="0" smtClean="0"/>
              <a:t>Why do you think this is happening?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60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Importing: Example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 you notice about this example?</a:t>
            </a:r>
          </a:p>
          <a:p>
            <a:endParaRPr lang="en-GB" dirty="0"/>
          </a:p>
          <a:p>
            <a:r>
              <a:rPr lang="en-GB" dirty="0" smtClean="0"/>
              <a:t>Did you notice that the sentence from within the main function inside ‘functions.py’ was not printed to the console? Why is this?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67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importance of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Did you notice how in the first example we imported a file without a main method and the entire file executed?</a:t>
            </a:r>
          </a:p>
          <a:p>
            <a:endParaRPr lang="en-GB" dirty="0"/>
          </a:p>
          <a:p>
            <a:r>
              <a:rPr lang="en-GB" dirty="0" smtClean="0"/>
              <a:t>Whereas in the second example only the code from the specific function we imported was called.</a:t>
            </a:r>
          </a:p>
          <a:p>
            <a:endParaRPr lang="en-GB" dirty="0"/>
          </a:p>
          <a:p>
            <a:r>
              <a:rPr lang="en-GB" dirty="0" smtClean="0"/>
              <a:t>This because of the main method.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846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12776</TotalTime>
  <Words>995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Lesson 2: ‘Functions and importing’</vt:lpstr>
      <vt:lpstr>Recap from last time…</vt:lpstr>
      <vt:lpstr>What we’ll be covering today:</vt:lpstr>
      <vt:lpstr>Functions</vt:lpstr>
      <vt:lpstr>Functions: Example 1</vt:lpstr>
      <vt:lpstr>Importing</vt:lpstr>
      <vt:lpstr>Importing: Example 1</vt:lpstr>
      <vt:lpstr>Importing: Example 2</vt:lpstr>
      <vt:lpstr>The importance of function</vt:lpstr>
      <vt:lpstr>Returning values</vt:lpstr>
      <vt:lpstr>Returning: Example 1</vt:lpstr>
      <vt:lpstr>Returning multiple values</vt:lpstr>
      <vt:lpstr>Returning: Example 2</vt:lpstr>
      <vt:lpstr>Example program walkthrough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2: “Functions and importing”</dc:title>
  <dc:creator>cwing</dc:creator>
  <cp:lastModifiedBy>Christopher Wing</cp:lastModifiedBy>
  <cp:revision>50</cp:revision>
  <dcterms:created xsi:type="dcterms:W3CDTF">2006-08-16T00:00:00Z</dcterms:created>
  <dcterms:modified xsi:type="dcterms:W3CDTF">2017-10-20T12:37:54Z</dcterms:modified>
</cp:coreProperties>
</file>