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2" d="100"/>
          <a:sy n="232" d="100"/>
        </p:scale>
        <p:origin x="5464" y="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6D37-A712-D540-83FA-17351FFD6E9E}" type="datetimeFigureOut">
              <a:rPr lang="en-US" smtClean="0"/>
              <a:t>25/05/2013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2141-14F7-3D4B-8711-C00A5A49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4737" y="1991895"/>
            <a:ext cx="5775158" cy="9758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804737" y="2479842"/>
            <a:ext cx="5775158" cy="0"/>
          </a:xfrm>
          <a:prstGeom prst="line">
            <a:avLst/>
          </a:prstGeom>
          <a:ln w="57150" cmpd="sng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35696" y="2060848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35696" y="2167795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5696" y="2274743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35696" y="2384076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35696" y="2576219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35696" y="2683166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5696" y="2790114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35696" y="2899447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78138" y="2060848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78138" y="2167795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8138" y="2274743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8138" y="2384076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78138" y="2576219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78138" y="2683166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78138" y="2790114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8138" y="2899447"/>
            <a:ext cx="360947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4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Bromium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Taylor</dc:creator>
  <cp:lastModifiedBy>Adrian Taylor</cp:lastModifiedBy>
  <cp:revision>2</cp:revision>
  <dcterms:created xsi:type="dcterms:W3CDTF">2013-05-26T02:55:56Z</dcterms:created>
  <dcterms:modified xsi:type="dcterms:W3CDTF">2013-05-26T17:15:47Z</dcterms:modified>
</cp:coreProperties>
</file>