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  <p:sldId id="268" r:id="rId12"/>
    <p:sldId id="276" r:id="rId13"/>
    <p:sldId id="279" r:id="rId14"/>
    <p:sldId id="271" r:id="rId15"/>
    <p:sldId id="270" r:id="rId16"/>
    <p:sldId id="267" r:id="rId17"/>
    <p:sldId id="266" r:id="rId18"/>
    <p:sldId id="269" r:id="rId19"/>
    <p:sldId id="272" r:id="rId20"/>
    <p:sldId id="275" r:id="rId21"/>
    <p:sldId id="284" r:id="rId22"/>
    <p:sldId id="280" r:id="rId23"/>
    <p:sldId id="283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9A334-5AA5-D321-1B04-4A5631EBB60A}" v="219" dt="2021-05-23T15:42:17.147"/>
    <p1510:client id="{E36F56F0-32CB-499B-5A51-E72CCADFA8F9}" v="232" dt="2021-05-23T18:13:11.699"/>
    <p1510:client id="{FBB5E0B9-F35E-98B6-720D-E0079CBACCE7}" v="806" dt="2021-05-23T17:03:40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2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5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66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xdziad@student.agh.edu.p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6FD8205-4545-4431-A9FB-01B1EFB2A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i="0" spc="0" dirty="0">
                <a:latin typeface="Microsoft YaHei"/>
                <a:ea typeface="Microsoft YaHei"/>
              </a:rPr>
              <a:t>Forgotten</a:t>
            </a:r>
            <a:r>
              <a:rPr lang="en-US" sz="4800" spc="0" dirty="0">
                <a:latin typeface="Microsoft YaHei"/>
                <a:ea typeface="Microsoft YaHei"/>
              </a:rPr>
              <a:t> </a:t>
            </a:r>
            <a:r>
              <a:rPr lang="en-US" sz="4800" i="0" spc="0" dirty="0">
                <a:latin typeface="Microsoft YaHei"/>
                <a:ea typeface="Microsoft YaHei"/>
              </a:rPr>
              <a:t>Temple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</a:rPr>
              <a:t>Gra </a:t>
            </a:r>
            <a:r>
              <a:rPr lang="en-US" dirty="0" err="1">
                <a:solidFill>
                  <a:schemeClr val="tx1"/>
                </a:solidFill>
                <a:latin typeface="Microsoft YaHei"/>
                <a:ea typeface="Microsoft YaHei"/>
              </a:rPr>
              <a:t>platformowa</a:t>
            </a: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</a:rPr>
              <a:t> 2D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Microsoft YaHei"/>
                <a:ea typeface="Microsoft YaHei"/>
              </a:rPr>
              <a:t>Wykonawcy</a:t>
            </a: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</a:rPr>
              <a:t>: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</a:rPr>
              <a:t>Kamil </a:t>
            </a:r>
            <a:r>
              <a:rPr lang="en-US" dirty="0" err="1">
                <a:solidFill>
                  <a:schemeClr val="tx1"/>
                </a:solidFill>
                <a:latin typeface="Microsoft YaHei"/>
                <a:ea typeface="Microsoft YaHei"/>
              </a:rPr>
              <a:t>Łukasik</a:t>
            </a: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</a:rPr>
              <a:t> - klukasik@student.agh.edu.pl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</a:rPr>
              <a:t>Maksymilian Dziadoń - </a:t>
            </a:r>
            <a:r>
              <a:rPr lang="en-US" dirty="0">
                <a:solidFill>
                  <a:schemeClr val="tx1"/>
                </a:solidFill>
                <a:latin typeface="Microsoft YaHei"/>
                <a:ea typeface="Microsoft YaHei"/>
                <a:hlinkClick r:id="rId3"/>
              </a:rPr>
              <a:t>maxdziad@student.agh.edu.pl</a:t>
            </a:r>
            <a:endParaRPr lang="pl-PL" dirty="0">
              <a:solidFill>
                <a:schemeClr val="tx1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pl-PL" dirty="0">
              <a:solidFill>
                <a:schemeClr val="tx1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pl-PL" dirty="0">
              <a:solidFill>
                <a:schemeClr val="tx1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pl-PL" dirty="0">
              <a:solidFill>
                <a:schemeClr val="tx1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  <a:latin typeface="Microsoft YaHei"/>
                <a:ea typeface="Microsoft YaHei"/>
              </a:rPr>
              <a:t>UWAGA: żeby uruchomić naszą grę i wykonać zadania,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  <a:latin typeface="Microsoft YaHei"/>
                <a:ea typeface="Microsoft YaHei"/>
              </a:rPr>
              <a:t>należy korzystać z JDK 15.0.2, link zostanie wysłany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  <a:latin typeface="Microsoft YaHei"/>
                <a:ea typeface="Microsoft YaHei"/>
              </a:rPr>
              <a:t>na czacie.</a:t>
            </a:r>
            <a:endParaRPr lang="en-US" dirty="0">
              <a:solidFill>
                <a:schemeClr val="tx1"/>
              </a:solidFill>
              <a:latin typeface="Microsoft YaHei"/>
              <a:ea typeface="Microsoft YaHei"/>
            </a:endParaRPr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93A549F8-425F-41CD-BBC4-B138C226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131" y="4313863"/>
            <a:ext cx="4077535" cy="23216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pl-PL" i="0" dirty="0">
                <a:latin typeface="Microsoft YaHei"/>
                <a:ea typeface="Microsoft YaHei"/>
              </a:rPr>
              <a:t>Tworzenie okna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l-PL" dirty="0">
              <a:latin typeface="Microsoft YaHei"/>
              <a:ea typeface="Microsoft YaHei"/>
            </a:endParaRPr>
          </a:p>
          <a:p>
            <a:pPr>
              <a:buClr>
                <a:srgbClr val="FFFFFF"/>
              </a:buClr>
            </a:pP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474E8050-2E7A-46DB-B1D0-4A19E6C0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8" y="1711022"/>
            <a:ext cx="5165969" cy="3318725"/>
          </a:xfrm>
          <a:prstGeom prst="rect">
            <a:avLst/>
          </a:prstGeom>
        </p:spPr>
      </p:pic>
      <p:pic>
        <p:nvPicPr>
          <p:cNvPr id="8" name="Obraz 8" descr="Obraz zawierający mapa&#10;&#10;Opis wygenerowany automatycznie">
            <a:extLst>
              <a:ext uri="{FF2B5EF4-FFF2-40B4-BE49-F238E27FC236}">
                <a16:creationId xmlns:a16="http://schemas.microsoft.com/office/drawing/2014/main" id="{B5218AF6-ED79-4E72-BF07-71066630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62" y="2592651"/>
            <a:ext cx="4911968" cy="38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6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pPr algn="ctr"/>
            <a:r>
              <a:rPr lang="pl-PL" sz="3600" i="0" dirty="0">
                <a:latin typeface="Microsoft YaHei"/>
                <a:ea typeface="Microsoft YaHei"/>
              </a:rPr>
              <a:t>Wybrane fragmenty kodu z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53201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68A9B3D-1522-406B-BCB6-CA5E7A527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20" y="591523"/>
            <a:ext cx="4286250" cy="47625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E060DD41-BB8E-40AE-9A29-8775D5CA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4" y="1585912"/>
            <a:ext cx="4019550" cy="36861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6FC92C7-66EE-4F4D-B92A-EBCA2FC87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420" y="1305507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5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4B0FE4-5AAE-4472-83E6-39DE7AB8C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8" y="1771048"/>
            <a:ext cx="6165058" cy="3741448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508095A4-401C-42E3-9F32-2879741B2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7" y="394864"/>
            <a:ext cx="5153744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9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pPr algn="ctr"/>
            <a:endParaRPr lang="pl-PL" sz="3600" i="0" dirty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2F51EB8-A03B-4F9F-B113-515191554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28" y="435992"/>
            <a:ext cx="7847343" cy="142679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ACDE544-2BC4-4A53-BB72-82991ACFC7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52"/>
          <a:stretch/>
        </p:blipFill>
        <p:spPr>
          <a:xfrm>
            <a:off x="2401022" y="1862782"/>
            <a:ext cx="7431805" cy="45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5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pPr algn="ctr"/>
            <a:endParaRPr lang="pl-PL" sz="3600" i="0" dirty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2CB51B-F81F-4B71-83CB-8F502DA8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43" y="239175"/>
            <a:ext cx="8212176" cy="64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9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pPr algn="ctr"/>
            <a:endParaRPr lang="pl-PL" sz="3600" i="0" dirty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5E7EABB-313D-4646-8804-91594CA1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34" y="723539"/>
            <a:ext cx="8989932" cy="54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pPr algn="ctr"/>
            <a:r>
              <a:rPr lang="pl-PL" sz="3600" i="0" dirty="0">
                <a:latin typeface="Microsoft YaHei"/>
                <a:ea typeface="Microsoft YaHei"/>
              </a:rPr>
              <a:t>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9004FA5F-E403-48DC-86B9-66C2BFF53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2" y="485720"/>
            <a:ext cx="5594226" cy="588656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8AB93DA-5ABB-4590-9CB1-A5DD267260A6}"/>
              </a:ext>
            </a:extLst>
          </p:cNvPr>
          <p:cNvSpPr txBox="1"/>
          <p:nvPr/>
        </p:nvSpPr>
        <p:spPr>
          <a:xfrm>
            <a:off x="234696" y="2966877"/>
            <a:ext cx="529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Kolizja obiektów </a:t>
            </a:r>
            <a:r>
              <a:rPr lang="pl-PL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MapObject</a:t>
            </a:r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 klockami (</a:t>
            </a:r>
            <a:r>
              <a:rPr lang="pl-PL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Tile</a:t>
            </a:r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na mapie </a:t>
            </a:r>
          </a:p>
        </p:txBody>
      </p:sp>
    </p:spTree>
    <p:extLst>
      <p:ext uri="{BB962C8B-B14F-4D97-AF65-F5344CB8AC3E}">
        <p14:creationId xmlns:p14="http://schemas.microsoft.com/office/powerpoint/2010/main" val="361734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AF55EFED-80AF-4FEC-83EF-99B16A2BA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4" y="1311483"/>
            <a:ext cx="5001323" cy="2333951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285E2768-C6AC-493F-A636-439B8333E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8163"/>
            <a:ext cx="5715798" cy="258163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97406AE-A510-4AB7-8A97-9075944D2594}"/>
              </a:ext>
            </a:extLst>
          </p:cNvPr>
          <p:cNvSpPr txBox="1"/>
          <p:nvPr/>
        </p:nvSpPr>
        <p:spPr>
          <a:xfrm>
            <a:off x="5898308" y="1966888"/>
            <a:ext cx="463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Kolizja między graczem a przeciwnikami -&gt; graczowi zmniejsza się życie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E2C6B28-8BE9-4EC9-A1BA-951A121BA831}"/>
              </a:ext>
            </a:extLst>
          </p:cNvPr>
          <p:cNvSpPr txBox="1"/>
          <p:nvPr/>
        </p:nvSpPr>
        <p:spPr>
          <a:xfrm>
            <a:off x="7092775" y="4662904"/>
            <a:ext cx="42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Atakowanie przeciwników</a:t>
            </a:r>
          </a:p>
        </p:txBody>
      </p:sp>
    </p:spTree>
    <p:extLst>
      <p:ext uri="{BB962C8B-B14F-4D97-AF65-F5344CB8AC3E}">
        <p14:creationId xmlns:p14="http://schemas.microsoft.com/office/powerpoint/2010/main" val="291730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8" name="Obraz 7" descr="Obraz zawierający tekst, ołtarz&#10;&#10;Opis wygenerowany automatycznie">
            <a:extLst>
              <a:ext uri="{FF2B5EF4-FFF2-40B4-BE49-F238E27FC236}">
                <a16:creationId xmlns:a16="http://schemas.microsoft.com/office/drawing/2014/main" id="{A766AC98-C7E0-40DB-A4EA-5DC8E200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" y="920934"/>
            <a:ext cx="7321135" cy="524779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E4EDA54-8AC7-4D39-90CE-9BE26725E29F}"/>
              </a:ext>
            </a:extLst>
          </p:cNvPr>
          <p:cNvSpPr txBox="1"/>
          <p:nvPr/>
        </p:nvSpPr>
        <p:spPr>
          <a:xfrm>
            <a:off x="7680828" y="813202"/>
            <a:ext cx="40908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Wczytywanie animacji</a:t>
            </a:r>
          </a:p>
          <a:p>
            <a:pPr algn="ctr"/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postaci</a:t>
            </a: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szerokość postaci</a:t>
            </a:r>
          </a:p>
          <a:p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wysokość postaci</a:t>
            </a: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Wszystkie rysunki animacji są wczytywane na początku gry do listy zawierającej tablicę obrazów:</a:t>
            </a: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BufferedImage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[]&gt;</a:t>
            </a:r>
          </a:p>
          <a:p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15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pl-PL" i="0">
                <a:latin typeface="Microsoft YaHei"/>
                <a:ea typeface="Microsoft YaHei"/>
              </a:rPr>
              <a:t>Plan prezentacji: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Microsoft YaHei"/>
                <a:ea typeface="Microsoft YaHei"/>
              </a:rPr>
              <a:t>Czym jest biblioteka AWT i Swing?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Podstawy tworzenia okien, rysowania i animacji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Wybrane fragmenty kodu z gry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Prezentacja gry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Zadania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Źródła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Koniec</a:t>
            </a:r>
          </a:p>
          <a:p>
            <a:pPr>
              <a:buClr>
                <a:srgbClr val="FFFFFF"/>
              </a:buClr>
            </a:pP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38464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A2A8E5-4AF8-44DA-841C-7A06F78225F3}"/>
              </a:ext>
            </a:extLst>
          </p:cNvPr>
          <p:cNvSpPr txBox="1"/>
          <p:nvPr/>
        </p:nvSpPr>
        <p:spPr>
          <a:xfrm>
            <a:off x="3830855" y="3105834"/>
            <a:ext cx="572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PREZENTACJA GRY</a:t>
            </a:r>
          </a:p>
        </p:txBody>
      </p:sp>
    </p:spTree>
    <p:extLst>
      <p:ext uri="{BB962C8B-B14F-4D97-AF65-F5344CB8AC3E}">
        <p14:creationId xmlns:p14="http://schemas.microsoft.com/office/powerpoint/2010/main" val="319007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A2A8E5-4AF8-44DA-841C-7A06F78225F3}"/>
              </a:ext>
            </a:extLst>
          </p:cNvPr>
          <p:cNvSpPr txBox="1"/>
          <p:nvPr/>
        </p:nvSpPr>
        <p:spPr>
          <a:xfrm>
            <a:off x="664128" y="692638"/>
            <a:ext cx="108637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Zadania</a:t>
            </a:r>
          </a:p>
          <a:p>
            <a:pPr algn="ctr"/>
            <a:endParaRPr lang="pl-PL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pl-PL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pl-PL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pl-PL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Treść zadań do wykonania dostępna jest w repozytorium na platformie UPEL.</a:t>
            </a:r>
          </a:p>
          <a:p>
            <a:endParaRPr lang="pl-PL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86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66D426-A163-45DA-A237-53E14DBBFFD1}"/>
              </a:ext>
            </a:extLst>
          </p:cNvPr>
          <p:cNvSpPr txBox="1"/>
          <p:nvPr/>
        </p:nvSpPr>
        <p:spPr>
          <a:xfrm>
            <a:off x="550759" y="329076"/>
            <a:ext cx="572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Bibliografia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613851D-2079-4394-9FDB-BDFED2041089}"/>
              </a:ext>
            </a:extLst>
          </p:cNvPr>
          <p:cNvSpPr txBox="1"/>
          <p:nvPr/>
        </p:nvSpPr>
        <p:spPr>
          <a:xfrm>
            <a:off x="550759" y="1797784"/>
            <a:ext cx="113167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Linki będące źródłami inspiracji:</a:t>
            </a: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https://www.youtube.com/watch?v=qJpdRFvSj1A&amp;ab_channel=ForeignGuyMike</a:t>
            </a: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https://zetcode.com/javagames/</a:t>
            </a: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Linki w celu poznania funkcji, metod i klas do wykorzystania</a:t>
            </a: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https://stackoverflow.com/*</a:t>
            </a: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docs.oracle.com/</a:t>
            </a:r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javase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/7/</a:t>
            </a:r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docs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pl-PL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</a:t>
            </a:r>
          </a:p>
          <a:p>
            <a:r>
              <a:rPr lang="pl-PL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https://javastart.pl/baza-wiedzy/grafika_awt_swing/*</a:t>
            </a: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pl-PL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61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66D426-A163-45DA-A237-53E14DBBFFD1}"/>
              </a:ext>
            </a:extLst>
          </p:cNvPr>
          <p:cNvSpPr txBox="1"/>
          <p:nvPr/>
        </p:nvSpPr>
        <p:spPr>
          <a:xfrm>
            <a:off x="469724" y="878595"/>
            <a:ext cx="1125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KONIEC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0008440-355F-463B-A0C4-A7080B16FFC4}"/>
              </a:ext>
            </a:extLst>
          </p:cNvPr>
          <p:cNvSpPr txBox="1"/>
          <p:nvPr/>
        </p:nvSpPr>
        <p:spPr>
          <a:xfrm>
            <a:off x="2059536" y="3105834"/>
            <a:ext cx="7716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Teraz jest czas na robienie zadań, zachęcamy również do zadawania pytań na temat samej mechaniki gry. Dziękujemy za uwagę </a:t>
            </a:r>
            <a:r>
              <a:rPr lang="pl-PL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</a:t>
            </a:r>
            <a:endParaRPr lang="pl-PL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59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24B5641-7222-4C9E-9D2C-5A2F9F025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1AB82C0-0D3C-416E-B365-5828BC3B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pl-PL" i="0">
                <a:latin typeface="Microsoft YaHei"/>
                <a:ea typeface="Microsoft YaHei"/>
                <a:cs typeface="+mj-lt"/>
              </a:rPr>
              <a:t>Czym jest biblioteka AWT i Swing?</a:t>
            </a:r>
            <a:endParaRPr lang="pl-PL" i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25D606-F9AB-40FA-8919-23CF5D47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b="1" dirty="0">
                <a:latin typeface="Microsoft YaHei"/>
                <a:ea typeface="+mn-lt"/>
                <a:cs typeface="+mn-lt"/>
              </a:rPr>
              <a:t>AWT (</a:t>
            </a:r>
            <a:r>
              <a:rPr lang="pl-PL" b="1" dirty="0" err="1">
                <a:latin typeface="Microsoft YaHei"/>
                <a:ea typeface="+mn-lt"/>
                <a:cs typeface="+mn-lt"/>
              </a:rPr>
              <a:t>Abstract</a:t>
            </a:r>
            <a:r>
              <a:rPr lang="pl-PL" b="1" dirty="0">
                <a:latin typeface="Microsoft YaHei"/>
                <a:ea typeface="+mn-lt"/>
                <a:cs typeface="+mn-lt"/>
              </a:rPr>
              <a:t> </a:t>
            </a:r>
            <a:r>
              <a:rPr lang="pl-PL" b="1" dirty="0" err="1">
                <a:latin typeface="Microsoft YaHei"/>
                <a:ea typeface="+mn-lt"/>
                <a:cs typeface="+mn-lt"/>
              </a:rPr>
              <a:t>Window</a:t>
            </a:r>
            <a:r>
              <a:rPr lang="pl-PL" b="1" dirty="0">
                <a:latin typeface="Microsoft YaHei"/>
                <a:ea typeface="+mn-lt"/>
                <a:cs typeface="+mn-lt"/>
              </a:rPr>
              <a:t> Toolkit)</a:t>
            </a:r>
            <a:r>
              <a:rPr lang="pl-PL" dirty="0">
                <a:latin typeface="Microsoft YaHei"/>
                <a:ea typeface="+mn-lt"/>
                <a:cs typeface="+mn-lt"/>
              </a:rPr>
              <a:t> – jest to jedna ze standardowych bibliotek graficznych środowiska Java. </a:t>
            </a:r>
          </a:p>
          <a:p>
            <a:pPr>
              <a:buClr>
                <a:srgbClr val="FFFFFF"/>
              </a:buClr>
            </a:pPr>
            <a:r>
              <a:rPr lang="pl-PL" b="1" dirty="0">
                <a:latin typeface="Microsoft YaHei"/>
                <a:ea typeface="+mn-lt"/>
                <a:cs typeface="+mn-lt"/>
              </a:rPr>
              <a:t>Swing</a:t>
            </a:r>
            <a:r>
              <a:rPr lang="pl-PL" dirty="0">
                <a:latin typeface="Microsoft YaHei"/>
                <a:ea typeface="+mn-lt"/>
                <a:cs typeface="+mn-lt"/>
              </a:rPr>
              <a:t> – biblioteka graficzna używana w języku programowania Java. Jest nowszą, ulepszoną wersją biblioteki AWT.</a:t>
            </a:r>
            <a:endParaRPr lang="pl-PL" dirty="0">
              <a:latin typeface="Microsoft YaHe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DFE0BCF8-52FC-471A-8A5C-28783884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257272"/>
            <a:ext cx="2743200" cy="13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8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24B5641-7222-4C9E-9D2C-5A2F9F025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1AB82C0-0D3C-416E-B365-5828BC3B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pl-PL" i="0" dirty="0">
                <a:latin typeface="Microsoft YaHei"/>
                <a:ea typeface="Microsoft YaHei"/>
              </a:rPr>
              <a:t>Różnice pomiędzy AWT a Swing.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16ADC648-F381-46FA-8153-6FBE7DB2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Microsoft YaHei"/>
                <a:ea typeface="+mn-lt"/>
                <a:cs typeface="+mn-lt"/>
              </a:rPr>
              <a:t>Różnice pomiędzy AWT i Swing w największym skrócie polegają na tym w jaki sposób tworzone są kontrolki.</a:t>
            </a: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</a:rPr>
              <a:t>W przypadku biblioteki AWT są one pobierane z systemu - miało to być związane z główną zasadą, czyli niezależności od używanej platformy.</a:t>
            </a:r>
            <a:endParaRPr lang="pl-PL" dirty="0">
              <a:latin typeface="Microsoft YaHei"/>
              <a:ea typeface="Microsoft YaHei"/>
            </a:endParaRPr>
          </a:p>
          <a:p>
            <a:pPr>
              <a:buClr>
                <a:srgbClr val="FFFFFF"/>
              </a:buClr>
            </a:pPr>
            <a:r>
              <a:rPr lang="pl-PL" dirty="0">
                <a:latin typeface="Microsoft YaHei"/>
                <a:ea typeface="Microsoft YaHei"/>
              </a:rPr>
              <a:t>Biblioteka Swing jest natomiast jej rozszerzeniem, komponenty są rysowane od początku, przez co program będzie wyglądał identycznie na wszystkich platformach na których będzie uruchamiany.</a:t>
            </a:r>
          </a:p>
          <a:p>
            <a:pPr>
              <a:buClr>
                <a:srgbClr val="FFFFFF"/>
              </a:buClr>
            </a:pPr>
            <a:endParaRPr lang="pl-PL" dirty="0">
              <a:latin typeface="Microsoft YaHei"/>
              <a:ea typeface="Microsoft YaHei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pl-PL" dirty="0">
              <a:latin typeface="Goudy Old Style"/>
              <a:ea typeface="Microsoft YaHei"/>
            </a:endParaRPr>
          </a:p>
        </p:txBody>
      </p:sp>
      <p:pic>
        <p:nvPicPr>
          <p:cNvPr id="9" name="Obraz 10">
            <a:extLst>
              <a:ext uri="{FF2B5EF4-FFF2-40B4-BE49-F238E27FC236}">
                <a16:creationId xmlns:a16="http://schemas.microsoft.com/office/drawing/2014/main" id="{8B25E655-A54C-4B49-9DE3-E511246A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409602"/>
            <a:ext cx="2743200" cy="22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8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pPr algn="ctr"/>
            <a:r>
              <a:rPr lang="pl-PL" sz="3600" i="0" dirty="0">
                <a:latin typeface="Microsoft YaHei"/>
                <a:ea typeface="Microsoft YaHei"/>
              </a:rPr>
              <a:t>Podstawy tworzenia okien,</a:t>
            </a:r>
            <a:br>
              <a:rPr lang="pl-PL" sz="3600" i="0" dirty="0">
                <a:latin typeface="Microsoft YaHei"/>
                <a:ea typeface="Microsoft YaHei"/>
              </a:rPr>
            </a:br>
            <a:r>
              <a:rPr lang="pl-PL" sz="3600" i="0" dirty="0">
                <a:latin typeface="Microsoft YaHei"/>
                <a:ea typeface="Microsoft YaHei"/>
              </a:rPr>
              <a:t> rysowania i animacji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65533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pl-PL" sz="3600" i="0">
                <a:latin typeface="Microsoft YaHei"/>
                <a:ea typeface="Microsoft YaHei"/>
              </a:rPr>
              <a:t>       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      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4B3F4FA3-6BD4-4FCA-B5D2-2E2F785F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566735"/>
            <a:ext cx="5087814" cy="2285758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D6D604F6-7526-4838-A5B9-218F9BC0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630" y="442586"/>
            <a:ext cx="4394199" cy="5982596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FB47D75A-44F1-461E-A1CD-3F38C5185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247" y="3051030"/>
            <a:ext cx="4296507" cy="31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5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r>
              <a:rPr lang="pl-PL" sz="3600" i="0">
                <a:latin typeface="Microsoft YaHei"/>
                <a:ea typeface="Microsoft YaHei"/>
              </a:rPr>
              <a:t>         </a:t>
            </a:r>
            <a:endParaRPr lang="pl-PL" sz="3600" i="0" dirty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3D47E036-2B4F-43C1-AFB2-14264CB0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364889"/>
            <a:ext cx="4071815" cy="5200146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0E53F270-2342-41A0-AF8D-7593D4417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938" y="418824"/>
            <a:ext cx="3983893" cy="4750351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CAF82747-CFA2-4181-9533-027A48A5D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708" y="3474887"/>
            <a:ext cx="2762738" cy="2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r>
              <a:rPr lang="pl-PL" sz="3600" i="0">
                <a:latin typeface="Microsoft YaHei"/>
                <a:ea typeface="Microsoft YaHei"/>
              </a:rPr>
              <a:t>         </a:t>
            </a:r>
            <a:endParaRPr lang="pl-PL" sz="3600" i="0" dirty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001F51CC-BD90-4019-BF87-3FC0F647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74011"/>
            <a:ext cx="4218354" cy="5289360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A33A375E-31D3-4BC0-8326-5CB16491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323" y="566054"/>
            <a:ext cx="4052276" cy="4915046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252A6BFD-9BD1-45E2-854D-5B41F014D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15" y="3284304"/>
            <a:ext cx="2743200" cy="30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C2D0EE-1A3C-4C75-BD1D-0C92B1BE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D41254-4193-4477-A0E1-833F542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287"/>
            <a:ext cx="10058400" cy="6402752"/>
          </a:xfrm>
        </p:spPr>
        <p:txBody>
          <a:bodyPr>
            <a:normAutofit/>
          </a:bodyPr>
          <a:lstStyle/>
          <a:p>
            <a:r>
              <a:rPr lang="pl-PL" sz="3600" i="0">
                <a:latin typeface="Microsoft YaHei"/>
                <a:ea typeface="Microsoft YaHei"/>
              </a:rPr>
              <a:t>       </a:t>
            </a:r>
            <a:endParaRPr lang="pl-PL" sz="3600" i="0" dirty="0">
              <a:latin typeface="Microsoft YaHei"/>
              <a:ea typeface="Microsoft YaHei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07B4D-CB59-403B-9FE0-E854B9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380000" flipH="1">
            <a:off x="7681550" y="4599301"/>
            <a:ext cx="2690447" cy="17639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pl-PL" dirty="0">
                <a:latin typeface="Microsoft YaHei"/>
                <a:ea typeface="Microsoft YaHei"/>
              </a:rPr>
              <a:t>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0626EEE-26B8-40BD-8F54-56C5349C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1" y="394677"/>
            <a:ext cx="2983327" cy="4681415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D858A649-D0F6-4D54-8B45-DB7B6F7E0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169" y="392695"/>
            <a:ext cx="2938585" cy="4040608"/>
          </a:xfrm>
          <a:prstGeom prst="rect">
            <a:avLst/>
          </a:prstGeom>
        </p:spPr>
      </p:pic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633CD1EF-7328-4358-95F8-63752BE9F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939" y="396458"/>
            <a:ext cx="3378200" cy="4179621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4FF623E1-0DA9-4DFE-A94B-D0B3DCB36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937" y="4688170"/>
            <a:ext cx="1990970" cy="1897351"/>
          </a:xfrm>
          <a:prstGeom prst="rect">
            <a:avLst/>
          </a:prstGeom>
        </p:spPr>
      </p:pic>
      <p:pic>
        <p:nvPicPr>
          <p:cNvPr id="9" name="Obraz 10">
            <a:extLst>
              <a:ext uri="{FF2B5EF4-FFF2-40B4-BE49-F238E27FC236}">
                <a16:creationId xmlns:a16="http://schemas.microsoft.com/office/drawing/2014/main" id="{6F03AC9F-3097-4BF3-B49C-E0484F927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5706" y="4684601"/>
            <a:ext cx="1873739" cy="1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35223D"/>
      </a:dk2>
      <a:lt2>
        <a:srgbClr val="E4E8E2"/>
      </a:lt2>
      <a:accent1>
        <a:srgbClr val="9D17D5"/>
      </a:accent1>
      <a:accent2>
        <a:srgbClr val="5F29E7"/>
      </a:accent2>
      <a:accent3>
        <a:srgbClr val="E729D0"/>
      </a:accent3>
      <a:accent4>
        <a:srgbClr val="15BE43"/>
      </a:accent4>
      <a:accent5>
        <a:srgbClr val="21BA8B"/>
      </a:accent5>
      <a:accent6>
        <a:srgbClr val="16B4C7"/>
      </a:accent6>
      <a:hlink>
        <a:srgbClr val="4D9230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551</Words>
  <Application>Microsoft Office PowerPoint</Application>
  <PresentationFormat>Panoramiczny</PresentationFormat>
  <Paragraphs>92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Microsoft YaHei</vt:lpstr>
      <vt:lpstr>Arial</vt:lpstr>
      <vt:lpstr>Garamond</vt:lpstr>
      <vt:lpstr>Goudy Old Style</vt:lpstr>
      <vt:lpstr>SavonVTI</vt:lpstr>
      <vt:lpstr>Forgotten Temple</vt:lpstr>
      <vt:lpstr>Plan prezentacji:</vt:lpstr>
      <vt:lpstr>Czym jest biblioteka AWT i Swing?</vt:lpstr>
      <vt:lpstr>Różnice pomiędzy AWT a Swing.</vt:lpstr>
      <vt:lpstr>Podstawy tworzenia okien,  rysowania i animacji</vt:lpstr>
      <vt:lpstr>        </vt:lpstr>
      <vt:lpstr>         </vt:lpstr>
      <vt:lpstr>         </vt:lpstr>
      <vt:lpstr>       </vt:lpstr>
      <vt:lpstr>Tworzenie okna</vt:lpstr>
      <vt:lpstr>Wybrane fragmenty kodu z gry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 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Maksymilian Dziadoń</cp:lastModifiedBy>
  <cp:revision>254</cp:revision>
  <dcterms:created xsi:type="dcterms:W3CDTF">2021-05-23T15:33:05Z</dcterms:created>
  <dcterms:modified xsi:type="dcterms:W3CDTF">2021-05-24T13:09:57Z</dcterms:modified>
</cp:coreProperties>
</file>