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9" r:id="rId12"/>
    <p:sldId id="270" r:id="rId13"/>
    <p:sldId id="271" r:id="rId14"/>
    <p:sldId id="272" r:id="rId15"/>
  </p:sldIdLst>
  <p:sldSz cx="9144000" cy="6858000" type="screen4x3"/>
  <p:notesSz cx="6797675" cy="99266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9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6830200131233598"/>
          <c:y val="8.12500000000000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Neue Wörter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35E-43F5-8DC9-2C627FC7DF6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35E-43F5-8DC9-2C627FC7DF63}"/>
              </c:ext>
            </c:extLst>
          </c:dPt>
          <c:dLbls>
            <c:dLbl>
              <c:idx val="0"/>
              <c:layout>
                <c:manualLayout>
                  <c:x val="-0.15311261482939634"/>
                  <c:y val="-2.9360236220472555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0495833333333332"/>
                      <c:h val="8.7781250000000005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335E-43F5-8DC9-2C627FC7DF63}"/>
                </c:ext>
              </c:extLst>
            </c:dLbl>
            <c:dLbl>
              <c:idx val="1"/>
              <c:layout>
                <c:manualLayout>
                  <c:x val="0.14009022309711283"/>
                  <c:y val="3.115428149606299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0704166666666666"/>
                      <c:h val="9.090624999999999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335E-43F5-8DC9-2C627FC7DF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Deu.</c:v>
                </c:pt>
                <c:pt idx="1">
                  <c:v>Deu.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2573</c:v>
                </c:pt>
                <c:pt idx="1">
                  <c:v>1859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35E-43F5-8DC9-2C627FC7DF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21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212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de-DE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21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de-DE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214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C838E393-860F-443D-A411-CAE2355E98CC}" type="slidenum">
              <a:rPr lang="de-DE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0" name="TextShape 2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38BF22E4-41B8-4D54-9FE1-42611146FA90}" type="slidenum">
              <a:rPr lang="de-DE" sz="1200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951200" y="649440"/>
            <a:ext cx="5140800" cy="3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250920" y="1268280"/>
            <a:ext cx="8642160" cy="240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250920" y="3901320"/>
            <a:ext cx="8642160" cy="240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951200" y="649440"/>
            <a:ext cx="5140800" cy="3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250920" y="1268280"/>
            <a:ext cx="4217040" cy="240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679280" y="1268280"/>
            <a:ext cx="4217040" cy="240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679280" y="3901320"/>
            <a:ext cx="4217040" cy="240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250920" y="3901320"/>
            <a:ext cx="4217040" cy="240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951200" y="649440"/>
            <a:ext cx="5140800" cy="3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250920" y="1268280"/>
            <a:ext cx="8642160" cy="5040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250920" y="1268280"/>
            <a:ext cx="8642160" cy="5040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25" name="图片 124"/>
          <p:cNvPicPr/>
          <p:nvPr/>
        </p:nvPicPr>
        <p:blipFill>
          <a:blip r:embed="rId2"/>
          <a:stretch>
            <a:fillRect/>
          </a:stretch>
        </p:blipFill>
        <p:spPr>
          <a:xfrm>
            <a:off x="1413000" y="1268280"/>
            <a:ext cx="6317640" cy="5040720"/>
          </a:xfrm>
          <a:prstGeom prst="rect">
            <a:avLst/>
          </a:prstGeom>
          <a:ln>
            <a:noFill/>
          </a:ln>
        </p:spPr>
      </p:pic>
      <p:pic>
        <p:nvPicPr>
          <p:cNvPr id="126" name="图片 125"/>
          <p:cNvPicPr/>
          <p:nvPr/>
        </p:nvPicPr>
        <p:blipFill>
          <a:blip r:embed="rId2"/>
          <a:stretch>
            <a:fillRect/>
          </a:stretch>
        </p:blipFill>
        <p:spPr>
          <a:xfrm>
            <a:off x="1413000" y="1268280"/>
            <a:ext cx="6317640" cy="5040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1951200" y="649440"/>
            <a:ext cx="5140800" cy="3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77" name="PlaceHolder 2"/>
          <p:cNvSpPr>
            <a:spLocks noGrp="1"/>
          </p:cNvSpPr>
          <p:nvPr>
            <p:ph type="subTitle"/>
          </p:nvPr>
        </p:nvSpPr>
        <p:spPr>
          <a:xfrm>
            <a:off x="250920" y="1268280"/>
            <a:ext cx="8642160" cy="5041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1951200" y="649440"/>
            <a:ext cx="5140800" cy="3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250920" y="1268280"/>
            <a:ext cx="8642160" cy="5040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1951200" y="649440"/>
            <a:ext cx="5140800" cy="3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250920" y="1268280"/>
            <a:ext cx="4217040" cy="5040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679280" y="1268280"/>
            <a:ext cx="4217040" cy="5040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1951200" y="649440"/>
            <a:ext cx="5140800" cy="3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ubTitle"/>
          </p:nvPr>
        </p:nvSpPr>
        <p:spPr>
          <a:xfrm>
            <a:off x="1951200" y="649440"/>
            <a:ext cx="5140800" cy="166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1951200" y="649440"/>
            <a:ext cx="5140800" cy="3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250920" y="1268280"/>
            <a:ext cx="4217040" cy="240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250920" y="3901320"/>
            <a:ext cx="4217040" cy="240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4679280" y="1268280"/>
            <a:ext cx="4217040" cy="5040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951200" y="649440"/>
            <a:ext cx="5140800" cy="3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250920" y="1268280"/>
            <a:ext cx="8642160" cy="5041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1951200" y="649440"/>
            <a:ext cx="5140800" cy="3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250920" y="1268280"/>
            <a:ext cx="4217040" cy="5040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679280" y="1268280"/>
            <a:ext cx="4217040" cy="240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4679280" y="3901320"/>
            <a:ext cx="4217040" cy="240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1951200" y="649440"/>
            <a:ext cx="5140800" cy="3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250920" y="1268280"/>
            <a:ext cx="4217040" cy="240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4679280" y="1268280"/>
            <a:ext cx="4217040" cy="240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250920" y="3901320"/>
            <a:ext cx="8642160" cy="240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1951200" y="649440"/>
            <a:ext cx="5140800" cy="3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250920" y="1268280"/>
            <a:ext cx="8642160" cy="240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250920" y="3901320"/>
            <a:ext cx="8642160" cy="240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1951200" y="649440"/>
            <a:ext cx="5140800" cy="3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250920" y="1268280"/>
            <a:ext cx="4217040" cy="240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4679280" y="1268280"/>
            <a:ext cx="4217040" cy="240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4679280" y="3901320"/>
            <a:ext cx="4217040" cy="240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4" name="PlaceHolder 5"/>
          <p:cNvSpPr>
            <a:spLocks noGrp="1"/>
          </p:cNvSpPr>
          <p:nvPr>
            <p:ph type="body"/>
          </p:nvPr>
        </p:nvSpPr>
        <p:spPr>
          <a:xfrm>
            <a:off x="250920" y="3901320"/>
            <a:ext cx="4217040" cy="240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1951200" y="649440"/>
            <a:ext cx="5140800" cy="3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250920" y="1268280"/>
            <a:ext cx="8642160" cy="5040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250920" y="1268280"/>
            <a:ext cx="8642160" cy="5040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208" name="图片 207"/>
          <p:cNvPicPr/>
          <p:nvPr/>
        </p:nvPicPr>
        <p:blipFill>
          <a:blip r:embed="rId2"/>
          <a:stretch>
            <a:fillRect/>
          </a:stretch>
        </p:blipFill>
        <p:spPr>
          <a:xfrm>
            <a:off x="1413000" y="1268280"/>
            <a:ext cx="6317640" cy="5040720"/>
          </a:xfrm>
          <a:prstGeom prst="rect">
            <a:avLst/>
          </a:prstGeom>
          <a:ln>
            <a:noFill/>
          </a:ln>
        </p:spPr>
      </p:pic>
      <p:pic>
        <p:nvPicPr>
          <p:cNvPr id="209" name="图片 208"/>
          <p:cNvPicPr/>
          <p:nvPr/>
        </p:nvPicPr>
        <p:blipFill>
          <a:blip r:embed="rId2"/>
          <a:stretch>
            <a:fillRect/>
          </a:stretch>
        </p:blipFill>
        <p:spPr>
          <a:xfrm>
            <a:off x="1413000" y="1268280"/>
            <a:ext cx="6317640" cy="5040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951200" y="649440"/>
            <a:ext cx="5140800" cy="3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250920" y="1268280"/>
            <a:ext cx="8642160" cy="5040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951200" y="649440"/>
            <a:ext cx="5140800" cy="3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250920" y="1268280"/>
            <a:ext cx="4217040" cy="5040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9280" y="1268280"/>
            <a:ext cx="4217040" cy="5040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951200" y="649440"/>
            <a:ext cx="5140800" cy="3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1951200" y="649440"/>
            <a:ext cx="5140800" cy="166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951200" y="649440"/>
            <a:ext cx="5140800" cy="3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250920" y="1268280"/>
            <a:ext cx="4217040" cy="240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250920" y="3901320"/>
            <a:ext cx="4217040" cy="240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9280" y="1268280"/>
            <a:ext cx="4217040" cy="5040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951200" y="649440"/>
            <a:ext cx="5140800" cy="3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250920" y="1268280"/>
            <a:ext cx="4217040" cy="5040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9280" y="1268280"/>
            <a:ext cx="4217040" cy="240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679280" y="3901320"/>
            <a:ext cx="4217040" cy="240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951200" y="649440"/>
            <a:ext cx="5140800" cy="3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250920" y="1268280"/>
            <a:ext cx="4217040" cy="240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9280" y="1268280"/>
            <a:ext cx="4217040" cy="240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250920" y="3901320"/>
            <a:ext cx="8642160" cy="240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图片 92"/>
          <p:cNvPicPr/>
          <p:nvPr/>
        </p:nvPicPr>
        <p:blipFill>
          <a:blip r:embed="rId14"/>
          <a:stretch>
            <a:fillRect/>
          </a:stretch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sp>
        <p:nvSpPr>
          <p:cNvPr id="94" name="Line 1"/>
          <p:cNvSpPr/>
          <p:nvPr/>
        </p:nvSpPr>
        <p:spPr>
          <a:xfrm>
            <a:off x="0" y="1096560"/>
            <a:ext cx="9144000" cy="0"/>
          </a:xfrm>
          <a:prstGeom prst="line">
            <a:avLst/>
          </a:prstGeom>
          <a:ln w="6480">
            <a:solidFill>
              <a:srgbClr val="FF971B"/>
            </a:solidFill>
            <a:round/>
          </a:ln>
        </p:spPr>
      </p:sp>
      <p:pic>
        <p:nvPicPr>
          <p:cNvPr id="2" name="Bild 5"/>
          <p:cNvPicPr/>
          <p:nvPr/>
        </p:nvPicPr>
        <p:blipFill>
          <a:blip r:embed="rId15"/>
          <a:stretch>
            <a:fillRect/>
          </a:stretch>
        </p:blipFill>
        <p:spPr>
          <a:xfrm>
            <a:off x="8172360" y="332640"/>
            <a:ext cx="885600" cy="900000"/>
          </a:xfrm>
          <a:prstGeom prst="rect">
            <a:avLst/>
          </a:prstGeom>
          <a:ln>
            <a:noFill/>
          </a:ln>
        </p:spPr>
      </p:pic>
      <p:sp>
        <p:nvSpPr>
          <p:cNvPr id="3" name="CustomShape 2"/>
          <p:cNvSpPr/>
          <p:nvPr/>
        </p:nvSpPr>
        <p:spPr>
          <a:xfrm>
            <a:off x="237960" y="188640"/>
            <a:ext cx="766440" cy="783720"/>
          </a:xfrm>
          <a:prstGeom prst="rect">
            <a:avLst/>
          </a:prstGeom>
          <a:solidFill>
            <a:srgbClr val="808080"/>
          </a:solidFill>
          <a:ln w="3240">
            <a:noFill/>
          </a:ln>
        </p:spPr>
      </p:sp>
      <p:sp>
        <p:nvSpPr>
          <p:cNvPr id="4" name="CustomShape 3"/>
          <p:cNvSpPr/>
          <p:nvPr/>
        </p:nvSpPr>
        <p:spPr>
          <a:xfrm>
            <a:off x="1087560" y="188640"/>
            <a:ext cx="766440" cy="783720"/>
          </a:xfrm>
          <a:prstGeom prst="rect">
            <a:avLst/>
          </a:prstGeom>
          <a:solidFill>
            <a:srgbClr val="808080"/>
          </a:solidFill>
          <a:ln w="3240">
            <a:noFill/>
          </a:ln>
        </p:spPr>
      </p:sp>
      <p:sp>
        <p:nvSpPr>
          <p:cNvPr id="5" name="CustomShape 4"/>
          <p:cNvSpPr/>
          <p:nvPr/>
        </p:nvSpPr>
        <p:spPr>
          <a:xfrm>
            <a:off x="1938240" y="188640"/>
            <a:ext cx="5167080" cy="783720"/>
          </a:xfrm>
          <a:prstGeom prst="rect">
            <a:avLst/>
          </a:prstGeom>
          <a:solidFill>
            <a:srgbClr val="808080"/>
          </a:solidFill>
          <a:ln w="3240">
            <a:noFill/>
          </a:ln>
        </p:spPr>
      </p:sp>
      <p:sp>
        <p:nvSpPr>
          <p:cNvPr id="6" name="CustomShape 5"/>
          <p:cNvSpPr/>
          <p:nvPr/>
        </p:nvSpPr>
        <p:spPr>
          <a:xfrm>
            <a:off x="7192800" y="188640"/>
            <a:ext cx="1712520" cy="783720"/>
          </a:xfrm>
          <a:prstGeom prst="rect">
            <a:avLst/>
          </a:prstGeom>
          <a:solidFill>
            <a:srgbClr val="808080"/>
          </a:solidFill>
          <a:ln w="3240">
            <a:noFill/>
          </a:ln>
        </p:spPr>
      </p:sp>
      <p:sp>
        <p:nvSpPr>
          <p:cNvPr id="7" name="CustomShape 6"/>
          <p:cNvSpPr/>
          <p:nvPr/>
        </p:nvSpPr>
        <p:spPr>
          <a:xfrm>
            <a:off x="291960" y="642600"/>
            <a:ext cx="651960" cy="27756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8" name="CustomShape 7"/>
          <p:cNvSpPr/>
          <p:nvPr/>
        </p:nvSpPr>
        <p:spPr>
          <a:xfrm>
            <a:off x="1144440" y="539640"/>
            <a:ext cx="3780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9" name="CustomShape 8"/>
          <p:cNvSpPr/>
          <p:nvPr/>
        </p:nvSpPr>
        <p:spPr>
          <a:xfrm>
            <a:off x="1197000" y="539640"/>
            <a:ext cx="4572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0" name="CustomShape 9"/>
          <p:cNvSpPr/>
          <p:nvPr/>
        </p:nvSpPr>
        <p:spPr>
          <a:xfrm>
            <a:off x="1265400" y="539640"/>
            <a:ext cx="4572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1" name="CustomShape 10"/>
          <p:cNvSpPr/>
          <p:nvPr/>
        </p:nvSpPr>
        <p:spPr>
          <a:xfrm>
            <a:off x="1322280" y="539640"/>
            <a:ext cx="7740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2" name="CustomShape 11"/>
          <p:cNvSpPr/>
          <p:nvPr/>
        </p:nvSpPr>
        <p:spPr>
          <a:xfrm>
            <a:off x="1415880" y="539640"/>
            <a:ext cx="1080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3" name="CustomShape 12"/>
          <p:cNvSpPr/>
          <p:nvPr/>
        </p:nvSpPr>
        <p:spPr>
          <a:xfrm>
            <a:off x="1446120" y="537840"/>
            <a:ext cx="47160" cy="601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4" name="CustomShape 13"/>
          <p:cNvSpPr/>
          <p:nvPr/>
        </p:nvSpPr>
        <p:spPr>
          <a:xfrm>
            <a:off x="1508040" y="566640"/>
            <a:ext cx="21960" cy="756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5" name="CustomShape 14"/>
          <p:cNvSpPr/>
          <p:nvPr/>
        </p:nvSpPr>
        <p:spPr>
          <a:xfrm>
            <a:off x="1143000" y="644400"/>
            <a:ext cx="6156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6" name="CustomShape 15"/>
          <p:cNvSpPr/>
          <p:nvPr/>
        </p:nvSpPr>
        <p:spPr>
          <a:xfrm>
            <a:off x="1219320" y="644400"/>
            <a:ext cx="5508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7" name="CustomShape 16"/>
          <p:cNvSpPr/>
          <p:nvPr/>
        </p:nvSpPr>
        <p:spPr>
          <a:xfrm>
            <a:off x="1282680" y="644400"/>
            <a:ext cx="5688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8" name="CustomShape 17"/>
          <p:cNvSpPr/>
          <p:nvPr/>
        </p:nvSpPr>
        <p:spPr>
          <a:xfrm>
            <a:off x="1355760" y="644400"/>
            <a:ext cx="900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9" name="CustomShape 18"/>
          <p:cNvSpPr/>
          <p:nvPr/>
        </p:nvSpPr>
        <p:spPr>
          <a:xfrm>
            <a:off x="1386000" y="644400"/>
            <a:ext cx="6300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20" name="CustomShape 19"/>
          <p:cNvSpPr/>
          <p:nvPr/>
        </p:nvSpPr>
        <p:spPr>
          <a:xfrm>
            <a:off x="1469880" y="644400"/>
            <a:ext cx="1080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21" name="CustomShape 20"/>
          <p:cNvSpPr/>
          <p:nvPr/>
        </p:nvSpPr>
        <p:spPr>
          <a:xfrm>
            <a:off x="1503360" y="644400"/>
            <a:ext cx="3780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22" name="CustomShape 21"/>
          <p:cNvSpPr/>
          <p:nvPr/>
        </p:nvSpPr>
        <p:spPr>
          <a:xfrm>
            <a:off x="1558800" y="644400"/>
            <a:ext cx="1080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23" name="CustomShape 22"/>
          <p:cNvSpPr/>
          <p:nvPr/>
        </p:nvSpPr>
        <p:spPr>
          <a:xfrm>
            <a:off x="1585800" y="644400"/>
            <a:ext cx="5364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24" name="CustomShape 23"/>
          <p:cNvSpPr/>
          <p:nvPr/>
        </p:nvSpPr>
        <p:spPr>
          <a:xfrm>
            <a:off x="1655640" y="644400"/>
            <a:ext cx="4716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25" name="CustomShape 24"/>
          <p:cNvSpPr/>
          <p:nvPr/>
        </p:nvSpPr>
        <p:spPr>
          <a:xfrm>
            <a:off x="1720800" y="642600"/>
            <a:ext cx="42480" cy="601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26" name="CustomShape 25"/>
          <p:cNvSpPr/>
          <p:nvPr/>
        </p:nvSpPr>
        <p:spPr>
          <a:xfrm>
            <a:off x="1776240" y="671400"/>
            <a:ext cx="21960" cy="756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27" name="CustomShape 26"/>
          <p:cNvSpPr/>
          <p:nvPr/>
        </p:nvSpPr>
        <p:spPr>
          <a:xfrm>
            <a:off x="1143000" y="749160"/>
            <a:ext cx="4572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28" name="CustomShape 27"/>
          <p:cNvSpPr/>
          <p:nvPr/>
        </p:nvSpPr>
        <p:spPr>
          <a:xfrm>
            <a:off x="1211400" y="749160"/>
            <a:ext cx="4716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29" name="CustomShape 28"/>
          <p:cNvSpPr/>
          <p:nvPr/>
        </p:nvSpPr>
        <p:spPr>
          <a:xfrm>
            <a:off x="1281240" y="749160"/>
            <a:ext cx="1080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30" name="CustomShape 29"/>
          <p:cNvSpPr/>
          <p:nvPr/>
        </p:nvSpPr>
        <p:spPr>
          <a:xfrm>
            <a:off x="1305000" y="749160"/>
            <a:ext cx="5688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31" name="CustomShape 30"/>
          <p:cNvSpPr/>
          <p:nvPr/>
        </p:nvSpPr>
        <p:spPr>
          <a:xfrm>
            <a:off x="1376280" y="749160"/>
            <a:ext cx="3924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32" name="CustomShape 31"/>
          <p:cNvSpPr/>
          <p:nvPr/>
        </p:nvSpPr>
        <p:spPr>
          <a:xfrm>
            <a:off x="1433520" y="749160"/>
            <a:ext cx="4392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33" name="CustomShape 32"/>
          <p:cNvSpPr/>
          <p:nvPr/>
        </p:nvSpPr>
        <p:spPr>
          <a:xfrm>
            <a:off x="1488960" y="749160"/>
            <a:ext cx="4248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34" name="CustomShape 33"/>
          <p:cNvSpPr/>
          <p:nvPr/>
        </p:nvSpPr>
        <p:spPr>
          <a:xfrm>
            <a:off x="1550880" y="749160"/>
            <a:ext cx="900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35" name="CustomShape 34"/>
          <p:cNvSpPr/>
          <p:nvPr/>
        </p:nvSpPr>
        <p:spPr>
          <a:xfrm>
            <a:off x="1576440" y="749160"/>
            <a:ext cx="4896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36" name="CustomShape 35"/>
          <p:cNvSpPr/>
          <p:nvPr/>
        </p:nvSpPr>
        <p:spPr>
          <a:xfrm>
            <a:off x="1633680" y="733320"/>
            <a:ext cx="55080" cy="7416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37" name="CustomShape 36"/>
          <p:cNvSpPr/>
          <p:nvPr/>
        </p:nvSpPr>
        <p:spPr>
          <a:xfrm>
            <a:off x="1697040" y="749160"/>
            <a:ext cx="4716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38" name="CustomShape 37"/>
          <p:cNvSpPr/>
          <p:nvPr/>
        </p:nvSpPr>
        <p:spPr>
          <a:xfrm>
            <a:off x="1143000" y="853920"/>
            <a:ext cx="6156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39" name="CustomShape 38"/>
          <p:cNvSpPr/>
          <p:nvPr/>
        </p:nvSpPr>
        <p:spPr>
          <a:xfrm>
            <a:off x="1225440" y="838080"/>
            <a:ext cx="45720" cy="7416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40" name="CustomShape 39"/>
          <p:cNvSpPr/>
          <p:nvPr/>
        </p:nvSpPr>
        <p:spPr>
          <a:xfrm>
            <a:off x="1293840" y="853920"/>
            <a:ext cx="4716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41" name="CustomShape 40"/>
          <p:cNvSpPr/>
          <p:nvPr/>
        </p:nvSpPr>
        <p:spPr>
          <a:xfrm>
            <a:off x="1359000" y="853920"/>
            <a:ext cx="4716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42" name="CustomShape 41"/>
          <p:cNvSpPr/>
          <p:nvPr/>
        </p:nvSpPr>
        <p:spPr>
          <a:xfrm>
            <a:off x="1424160" y="853920"/>
            <a:ext cx="4392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43" name="CustomShape 42"/>
          <p:cNvSpPr/>
          <p:nvPr/>
        </p:nvSpPr>
        <p:spPr>
          <a:xfrm>
            <a:off x="1492200" y="853920"/>
            <a:ext cx="3780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44" name="CustomShape 43"/>
          <p:cNvSpPr/>
          <p:nvPr/>
        </p:nvSpPr>
        <p:spPr>
          <a:xfrm>
            <a:off x="1547640" y="853920"/>
            <a:ext cx="4716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45" name="CustomShape 44"/>
          <p:cNvSpPr/>
          <p:nvPr/>
        </p:nvSpPr>
        <p:spPr>
          <a:xfrm>
            <a:off x="0" y="0"/>
            <a:ext cx="9143640" cy="1196280"/>
          </a:xfrm>
          <a:prstGeom prst="rect">
            <a:avLst/>
          </a:prstGeom>
          <a:solidFill>
            <a:srgbClr val="DDDDDD"/>
          </a:solidFill>
          <a:ln>
            <a:noFill/>
          </a:ln>
        </p:spPr>
      </p:sp>
      <p:sp>
        <p:nvSpPr>
          <p:cNvPr id="46" name="PlaceHolder 45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3600">
                <a:solidFill>
                  <a:srgbClr val="006C30"/>
                </a:solidFill>
                <a:latin typeface="LMU CompatilFact"/>
                <a:ea typeface="MS PGothic"/>
              </a:rPr>
              <a:t>Click to edit the title text formatMastertitelformat bearbeiten</a:t>
            </a:r>
            <a:endParaRPr/>
          </a:p>
        </p:txBody>
      </p:sp>
      <p:sp>
        <p:nvSpPr>
          <p:cNvPr id="47" name="CustomShape 46"/>
          <p:cNvSpPr/>
          <p:nvPr/>
        </p:nvSpPr>
        <p:spPr>
          <a:xfrm>
            <a:off x="237960" y="188640"/>
            <a:ext cx="766440" cy="783720"/>
          </a:xfrm>
          <a:prstGeom prst="rect">
            <a:avLst/>
          </a:prstGeom>
          <a:solidFill>
            <a:srgbClr val="808080"/>
          </a:solidFill>
          <a:ln w="3240">
            <a:noFill/>
          </a:ln>
        </p:spPr>
      </p:sp>
      <p:sp>
        <p:nvSpPr>
          <p:cNvPr id="48" name="CustomShape 47"/>
          <p:cNvSpPr/>
          <p:nvPr/>
        </p:nvSpPr>
        <p:spPr>
          <a:xfrm>
            <a:off x="1087560" y="188640"/>
            <a:ext cx="766440" cy="783720"/>
          </a:xfrm>
          <a:prstGeom prst="rect">
            <a:avLst/>
          </a:prstGeom>
          <a:solidFill>
            <a:srgbClr val="808080"/>
          </a:solidFill>
          <a:ln w="3240">
            <a:noFill/>
          </a:ln>
        </p:spPr>
      </p:sp>
      <p:sp>
        <p:nvSpPr>
          <p:cNvPr id="49" name="CustomShape 48"/>
          <p:cNvSpPr/>
          <p:nvPr/>
        </p:nvSpPr>
        <p:spPr>
          <a:xfrm>
            <a:off x="1938240" y="188640"/>
            <a:ext cx="5167080" cy="783720"/>
          </a:xfrm>
          <a:prstGeom prst="rect">
            <a:avLst/>
          </a:prstGeom>
          <a:solidFill>
            <a:srgbClr val="808080"/>
          </a:solidFill>
          <a:ln w="3240">
            <a:noFill/>
          </a:ln>
        </p:spPr>
      </p:sp>
      <p:sp>
        <p:nvSpPr>
          <p:cNvPr id="50" name="CustomShape 49"/>
          <p:cNvSpPr/>
          <p:nvPr/>
        </p:nvSpPr>
        <p:spPr>
          <a:xfrm>
            <a:off x="7192800" y="188640"/>
            <a:ext cx="1712520" cy="783720"/>
          </a:xfrm>
          <a:prstGeom prst="rect">
            <a:avLst/>
          </a:prstGeom>
          <a:solidFill>
            <a:srgbClr val="808080"/>
          </a:solidFill>
          <a:ln w="3240">
            <a:noFill/>
          </a:ln>
        </p:spPr>
      </p:sp>
      <p:sp>
        <p:nvSpPr>
          <p:cNvPr id="51" name="CustomShape 50"/>
          <p:cNvSpPr/>
          <p:nvPr/>
        </p:nvSpPr>
        <p:spPr>
          <a:xfrm>
            <a:off x="291960" y="642600"/>
            <a:ext cx="651960" cy="27756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52" name="CustomShape 51"/>
          <p:cNvSpPr/>
          <p:nvPr/>
        </p:nvSpPr>
        <p:spPr>
          <a:xfrm>
            <a:off x="1144440" y="539640"/>
            <a:ext cx="3780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53" name="CustomShape 52"/>
          <p:cNvSpPr/>
          <p:nvPr/>
        </p:nvSpPr>
        <p:spPr>
          <a:xfrm>
            <a:off x="1197000" y="539640"/>
            <a:ext cx="4572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54" name="CustomShape 53"/>
          <p:cNvSpPr/>
          <p:nvPr/>
        </p:nvSpPr>
        <p:spPr>
          <a:xfrm>
            <a:off x="1265400" y="539640"/>
            <a:ext cx="4572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55" name="CustomShape 54"/>
          <p:cNvSpPr/>
          <p:nvPr/>
        </p:nvSpPr>
        <p:spPr>
          <a:xfrm>
            <a:off x="1322280" y="539640"/>
            <a:ext cx="7740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56" name="CustomShape 55"/>
          <p:cNvSpPr/>
          <p:nvPr/>
        </p:nvSpPr>
        <p:spPr>
          <a:xfrm>
            <a:off x="1415880" y="539640"/>
            <a:ext cx="1080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57" name="CustomShape 56"/>
          <p:cNvSpPr/>
          <p:nvPr/>
        </p:nvSpPr>
        <p:spPr>
          <a:xfrm>
            <a:off x="1446120" y="537840"/>
            <a:ext cx="47160" cy="601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58" name="CustomShape 57"/>
          <p:cNvSpPr/>
          <p:nvPr/>
        </p:nvSpPr>
        <p:spPr>
          <a:xfrm>
            <a:off x="1508040" y="566640"/>
            <a:ext cx="21960" cy="756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59" name="CustomShape 58"/>
          <p:cNvSpPr/>
          <p:nvPr/>
        </p:nvSpPr>
        <p:spPr>
          <a:xfrm>
            <a:off x="1143000" y="644400"/>
            <a:ext cx="6156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60" name="CustomShape 59"/>
          <p:cNvSpPr/>
          <p:nvPr/>
        </p:nvSpPr>
        <p:spPr>
          <a:xfrm>
            <a:off x="1219320" y="644400"/>
            <a:ext cx="5508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61" name="CustomShape 60"/>
          <p:cNvSpPr/>
          <p:nvPr/>
        </p:nvSpPr>
        <p:spPr>
          <a:xfrm>
            <a:off x="1282680" y="644400"/>
            <a:ext cx="5688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62" name="CustomShape 61"/>
          <p:cNvSpPr/>
          <p:nvPr/>
        </p:nvSpPr>
        <p:spPr>
          <a:xfrm>
            <a:off x="1355760" y="644400"/>
            <a:ext cx="900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63" name="CustomShape 62"/>
          <p:cNvSpPr/>
          <p:nvPr/>
        </p:nvSpPr>
        <p:spPr>
          <a:xfrm>
            <a:off x="1386000" y="644400"/>
            <a:ext cx="6300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64" name="CustomShape 63"/>
          <p:cNvSpPr/>
          <p:nvPr/>
        </p:nvSpPr>
        <p:spPr>
          <a:xfrm>
            <a:off x="1469880" y="644400"/>
            <a:ext cx="1080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65" name="CustomShape 64"/>
          <p:cNvSpPr/>
          <p:nvPr/>
        </p:nvSpPr>
        <p:spPr>
          <a:xfrm>
            <a:off x="1503360" y="644400"/>
            <a:ext cx="3780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66" name="CustomShape 65"/>
          <p:cNvSpPr/>
          <p:nvPr/>
        </p:nvSpPr>
        <p:spPr>
          <a:xfrm>
            <a:off x="1558800" y="644400"/>
            <a:ext cx="1080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67" name="CustomShape 66"/>
          <p:cNvSpPr/>
          <p:nvPr/>
        </p:nvSpPr>
        <p:spPr>
          <a:xfrm>
            <a:off x="1585800" y="644400"/>
            <a:ext cx="5364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68" name="CustomShape 67"/>
          <p:cNvSpPr/>
          <p:nvPr/>
        </p:nvSpPr>
        <p:spPr>
          <a:xfrm>
            <a:off x="1655640" y="644400"/>
            <a:ext cx="4716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69" name="CustomShape 68"/>
          <p:cNvSpPr/>
          <p:nvPr/>
        </p:nvSpPr>
        <p:spPr>
          <a:xfrm>
            <a:off x="1720800" y="642600"/>
            <a:ext cx="42480" cy="601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70" name="CustomShape 69"/>
          <p:cNvSpPr/>
          <p:nvPr/>
        </p:nvSpPr>
        <p:spPr>
          <a:xfrm>
            <a:off x="1776240" y="671400"/>
            <a:ext cx="21960" cy="756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71" name="CustomShape 70"/>
          <p:cNvSpPr/>
          <p:nvPr/>
        </p:nvSpPr>
        <p:spPr>
          <a:xfrm>
            <a:off x="1143000" y="749160"/>
            <a:ext cx="4572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72" name="CustomShape 71"/>
          <p:cNvSpPr/>
          <p:nvPr/>
        </p:nvSpPr>
        <p:spPr>
          <a:xfrm>
            <a:off x="1211400" y="749160"/>
            <a:ext cx="4716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73" name="CustomShape 72"/>
          <p:cNvSpPr/>
          <p:nvPr/>
        </p:nvSpPr>
        <p:spPr>
          <a:xfrm>
            <a:off x="1281240" y="749160"/>
            <a:ext cx="1080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74" name="CustomShape 73"/>
          <p:cNvSpPr/>
          <p:nvPr/>
        </p:nvSpPr>
        <p:spPr>
          <a:xfrm>
            <a:off x="1305000" y="749160"/>
            <a:ext cx="5688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75" name="CustomShape 74"/>
          <p:cNvSpPr/>
          <p:nvPr/>
        </p:nvSpPr>
        <p:spPr>
          <a:xfrm>
            <a:off x="1376280" y="749160"/>
            <a:ext cx="3924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76" name="CustomShape 75"/>
          <p:cNvSpPr/>
          <p:nvPr/>
        </p:nvSpPr>
        <p:spPr>
          <a:xfrm>
            <a:off x="1433520" y="749160"/>
            <a:ext cx="4392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77" name="CustomShape 76"/>
          <p:cNvSpPr/>
          <p:nvPr/>
        </p:nvSpPr>
        <p:spPr>
          <a:xfrm>
            <a:off x="1488960" y="749160"/>
            <a:ext cx="4248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78" name="CustomShape 77"/>
          <p:cNvSpPr/>
          <p:nvPr/>
        </p:nvSpPr>
        <p:spPr>
          <a:xfrm>
            <a:off x="1550880" y="749160"/>
            <a:ext cx="900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79" name="CustomShape 78"/>
          <p:cNvSpPr/>
          <p:nvPr/>
        </p:nvSpPr>
        <p:spPr>
          <a:xfrm>
            <a:off x="1576440" y="749160"/>
            <a:ext cx="4896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80" name="CustomShape 79"/>
          <p:cNvSpPr/>
          <p:nvPr/>
        </p:nvSpPr>
        <p:spPr>
          <a:xfrm>
            <a:off x="1633680" y="733320"/>
            <a:ext cx="55080" cy="7416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81" name="CustomShape 80"/>
          <p:cNvSpPr/>
          <p:nvPr/>
        </p:nvSpPr>
        <p:spPr>
          <a:xfrm>
            <a:off x="1697040" y="749160"/>
            <a:ext cx="4716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82" name="CustomShape 81"/>
          <p:cNvSpPr/>
          <p:nvPr/>
        </p:nvSpPr>
        <p:spPr>
          <a:xfrm>
            <a:off x="1143000" y="853920"/>
            <a:ext cx="6156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83" name="CustomShape 82"/>
          <p:cNvSpPr/>
          <p:nvPr/>
        </p:nvSpPr>
        <p:spPr>
          <a:xfrm>
            <a:off x="1225440" y="838080"/>
            <a:ext cx="45720" cy="7416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84" name="CustomShape 83"/>
          <p:cNvSpPr/>
          <p:nvPr/>
        </p:nvSpPr>
        <p:spPr>
          <a:xfrm>
            <a:off x="1293840" y="853920"/>
            <a:ext cx="4716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85" name="CustomShape 84"/>
          <p:cNvSpPr/>
          <p:nvPr/>
        </p:nvSpPr>
        <p:spPr>
          <a:xfrm>
            <a:off x="1359000" y="853920"/>
            <a:ext cx="4716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86" name="CustomShape 85"/>
          <p:cNvSpPr/>
          <p:nvPr/>
        </p:nvSpPr>
        <p:spPr>
          <a:xfrm>
            <a:off x="1424160" y="853920"/>
            <a:ext cx="4392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87" name="CustomShape 86"/>
          <p:cNvSpPr/>
          <p:nvPr/>
        </p:nvSpPr>
        <p:spPr>
          <a:xfrm>
            <a:off x="1492200" y="853920"/>
            <a:ext cx="3780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88" name="CustomShape 87"/>
          <p:cNvSpPr/>
          <p:nvPr/>
        </p:nvSpPr>
        <p:spPr>
          <a:xfrm>
            <a:off x="1547640" y="853920"/>
            <a:ext cx="4716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89" name="CustomShape 88"/>
          <p:cNvSpPr/>
          <p:nvPr/>
        </p:nvSpPr>
        <p:spPr>
          <a:xfrm>
            <a:off x="1907640" y="0"/>
            <a:ext cx="7344360" cy="1196280"/>
          </a:xfrm>
          <a:prstGeom prst="rect">
            <a:avLst/>
          </a:prstGeom>
          <a:solidFill>
            <a:srgbClr val="DDDDDD"/>
          </a:solidFill>
          <a:ln>
            <a:noFill/>
          </a:ln>
        </p:spPr>
      </p:sp>
      <p:pic>
        <p:nvPicPr>
          <p:cNvPr id="90" name="Bild 8"/>
          <p:cNvPicPr/>
          <p:nvPr/>
        </p:nvPicPr>
        <p:blipFill>
          <a:blip r:embed="rId15"/>
          <a:stretch>
            <a:fillRect/>
          </a:stretch>
        </p:blipFill>
        <p:spPr>
          <a:xfrm>
            <a:off x="7884360" y="188640"/>
            <a:ext cx="1615680" cy="1642320"/>
          </a:xfrm>
          <a:prstGeom prst="rect">
            <a:avLst/>
          </a:prstGeom>
          <a:ln>
            <a:noFill/>
          </a:ln>
        </p:spPr>
      </p:pic>
      <p:pic>
        <p:nvPicPr>
          <p:cNvPr id="91" name="图片 90"/>
          <p:cNvPicPr/>
          <p:nvPr/>
        </p:nvPicPr>
        <p:blipFill>
          <a:blip r:embed="rId14"/>
          <a:stretch>
            <a:fillRect/>
          </a:stretch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sp>
        <p:nvSpPr>
          <p:cNvPr id="92" name="PlaceHolder 8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de-DE" sz="2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16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z="16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 sz="16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图片 126"/>
          <p:cNvPicPr/>
          <p:nvPr/>
        </p:nvPicPr>
        <p:blipFill>
          <a:blip r:embed="rId14"/>
          <a:stretch>
            <a:fillRect/>
          </a:stretch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sp>
        <p:nvSpPr>
          <p:cNvPr id="128" name="Line 1"/>
          <p:cNvSpPr/>
          <p:nvPr/>
        </p:nvSpPr>
        <p:spPr>
          <a:xfrm>
            <a:off x="0" y="1096560"/>
            <a:ext cx="9144000" cy="0"/>
          </a:xfrm>
          <a:prstGeom prst="line">
            <a:avLst/>
          </a:prstGeom>
          <a:ln w="6480">
            <a:solidFill>
              <a:srgbClr val="FF971B"/>
            </a:solidFill>
            <a:round/>
          </a:ln>
        </p:spPr>
      </p:sp>
      <p:pic>
        <p:nvPicPr>
          <p:cNvPr id="129" name="Bild 5"/>
          <p:cNvPicPr/>
          <p:nvPr/>
        </p:nvPicPr>
        <p:blipFill>
          <a:blip r:embed="rId15"/>
          <a:stretch>
            <a:fillRect/>
          </a:stretch>
        </p:blipFill>
        <p:spPr>
          <a:xfrm>
            <a:off x="8172360" y="332640"/>
            <a:ext cx="885600" cy="900000"/>
          </a:xfrm>
          <a:prstGeom prst="rect">
            <a:avLst/>
          </a:prstGeom>
          <a:ln>
            <a:noFill/>
          </a:ln>
        </p:spPr>
      </p:pic>
      <p:sp>
        <p:nvSpPr>
          <p:cNvPr id="130" name="CustomShape 2"/>
          <p:cNvSpPr/>
          <p:nvPr/>
        </p:nvSpPr>
        <p:spPr>
          <a:xfrm>
            <a:off x="237960" y="188640"/>
            <a:ext cx="766440" cy="783720"/>
          </a:xfrm>
          <a:prstGeom prst="rect">
            <a:avLst/>
          </a:prstGeom>
          <a:solidFill>
            <a:srgbClr val="808080"/>
          </a:solidFill>
          <a:ln w="3240">
            <a:noFill/>
          </a:ln>
        </p:spPr>
      </p:sp>
      <p:sp>
        <p:nvSpPr>
          <p:cNvPr id="131" name="CustomShape 3"/>
          <p:cNvSpPr/>
          <p:nvPr/>
        </p:nvSpPr>
        <p:spPr>
          <a:xfrm>
            <a:off x="1087560" y="188640"/>
            <a:ext cx="766440" cy="783720"/>
          </a:xfrm>
          <a:prstGeom prst="rect">
            <a:avLst/>
          </a:prstGeom>
          <a:solidFill>
            <a:srgbClr val="808080"/>
          </a:solidFill>
          <a:ln w="3240">
            <a:noFill/>
          </a:ln>
        </p:spPr>
      </p:sp>
      <p:sp>
        <p:nvSpPr>
          <p:cNvPr id="132" name="CustomShape 4"/>
          <p:cNvSpPr/>
          <p:nvPr/>
        </p:nvSpPr>
        <p:spPr>
          <a:xfrm>
            <a:off x="1938240" y="188640"/>
            <a:ext cx="5167080" cy="783720"/>
          </a:xfrm>
          <a:prstGeom prst="rect">
            <a:avLst/>
          </a:prstGeom>
          <a:solidFill>
            <a:srgbClr val="808080"/>
          </a:solidFill>
          <a:ln w="3240">
            <a:noFill/>
          </a:ln>
        </p:spPr>
      </p:sp>
      <p:sp>
        <p:nvSpPr>
          <p:cNvPr id="133" name="CustomShape 5"/>
          <p:cNvSpPr/>
          <p:nvPr/>
        </p:nvSpPr>
        <p:spPr>
          <a:xfrm>
            <a:off x="7192800" y="188640"/>
            <a:ext cx="1712520" cy="783720"/>
          </a:xfrm>
          <a:prstGeom prst="rect">
            <a:avLst/>
          </a:prstGeom>
          <a:solidFill>
            <a:srgbClr val="808080"/>
          </a:solidFill>
          <a:ln w="3240">
            <a:noFill/>
          </a:ln>
        </p:spPr>
      </p:sp>
      <p:sp>
        <p:nvSpPr>
          <p:cNvPr id="134" name="CustomShape 6"/>
          <p:cNvSpPr/>
          <p:nvPr/>
        </p:nvSpPr>
        <p:spPr>
          <a:xfrm>
            <a:off x="291960" y="642600"/>
            <a:ext cx="651960" cy="27756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35" name="CustomShape 7"/>
          <p:cNvSpPr/>
          <p:nvPr/>
        </p:nvSpPr>
        <p:spPr>
          <a:xfrm>
            <a:off x="1144440" y="539640"/>
            <a:ext cx="3780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36" name="CustomShape 8"/>
          <p:cNvSpPr/>
          <p:nvPr/>
        </p:nvSpPr>
        <p:spPr>
          <a:xfrm>
            <a:off x="1197000" y="539640"/>
            <a:ext cx="4572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37" name="CustomShape 9"/>
          <p:cNvSpPr/>
          <p:nvPr/>
        </p:nvSpPr>
        <p:spPr>
          <a:xfrm>
            <a:off x="1265400" y="539640"/>
            <a:ext cx="4572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38" name="CustomShape 10"/>
          <p:cNvSpPr/>
          <p:nvPr/>
        </p:nvSpPr>
        <p:spPr>
          <a:xfrm>
            <a:off x="1322280" y="539640"/>
            <a:ext cx="7740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39" name="CustomShape 11"/>
          <p:cNvSpPr/>
          <p:nvPr/>
        </p:nvSpPr>
        <p:spPr>
          <a:xfrm>
            <a:off x="1415880" y="539640"/>
            <a:ext cx="1080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40" name="CustomShape 12"/>
          <p:cNvSpPr/>
          <p:nvPr/>
        </p:nvSpPr>
        <p:spPr>
          <a:xfrm>
            <a:off x="1446120" y="537840"/>
            <a:ext cx="47160" cy="601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41" name="CustomShape 13"/>
          <p:cNvSpPr/>
          <p:nvPr/>
        </p:nvSpPr>
        <p:spPr>
          <a:xfrm>
            <a:off x="1508040" y="566640"/>
            <a:ext cx="21960" cy="756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42" name="CustomShape 14"/>
          <p:cNvSpPr/>
          <p:nvPr/>
        </p:nvSpPr>
        <p:spPr>
          <a:xfrm>
            <a:off x="1143000" y="644400"/>
            <a:ext cx="6156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43" name="CustomShape 15"/>
          <p:cNvSpPr/>
          <p:nvPr/>
        </p:nvSpPr>
        <p:spPr>
          <a:xfrm>
            <a:off x="1219320" y="644400"/>
            <a:ext cx="5508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44" name="CustomShape 16"/>
          <p:cNvSpPr/>
          <p:nvPr/>
        </p:nvSpPr>
        <p:spPr>
          <a:xfrm>
            <a:off x="1282680" y="644400"/>
            <a:ext cx="5688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45" name="CustomShape 17"/>
          <p:cNvSpPr/>
          <p:nvPr/>
        </p:nvSpPr>
        <p:spPr>
          <a:xfrm>
            <a:off x="1355760" y="644400"/>
            <a:ext cx="900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46" name="CustomShape 18"/>
          <p:cNvSpPr/>
          <p:nvPr/>
        </p:nvSpPr>
        <p:spPr>
          <a:xfrm>
            <a:off x="1386000" y="644400"/>
            <a:ext cx="6300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47" name="CustomShape 19"/>
          <p:cNvSpPr/>
          <p:nvPr/>
        </p:nvSpPr>
        <p:spPr>
          <a:xfrm>
            <a:off x="1469880" y="644400"/>
            <a:ext cx="1080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48" name="CustomShape 20"/>
          <p:cNvSpPr/>
          <p:nvPr/>
        </p:nvSpPr>
        <p:spPr>
          <a:xfrm>
            <a:off x="1503360" y="644400"/>
            <a:ext cx="3780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49" name="CustomShape 21"/>
          <p:cNvSpPr/>
          <p:nvPr/>
        </p:nvSpPr>
        <p:spPr>
          <a:xfrm>
            <a:off x="1558800" y="644400"/>
            <a:ext cx="1080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50" name="CustomShape 22"/>
          <p:cNvSpPr/>
          <p:nvPr/>
        </p:nvSpPr>
        <p:spPr>
          <a:xfrm>
            <a:off x="1585800" y="644400"/>
            <a:ext cx="5364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51" name="CustomShape 23"/>
          <p:cNvSpPr/>
          <p:nvPr/>
        </p:nvSpPr>
        <p:spPr>
          <a:xfrm>
            <a:off x="1655640" y="644400"/>
            <a:ext cx="4716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52" name="CustomShape 24"/>
          <p:cNvSpPr/>
          <p:nvPr/>
        </p:nvSpPr>
        <p:spPr>
          <a:xfrm>
            <a:off x="1720800" y="642600"/>
            <a:ext cx="42480" cy="601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53" name="CustomShape 25"/>
          <p:cNvSpPr/>
          <p:nvPr/>
        </p:nvSpPr>
        <p:spPr>
          <a:xfrm>
            <a:off x="1776240" y="671400"/>
            <a:ext cx="21960" cy="756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54" name="CustomShape 26"/>
          <p:cNvSpPr/>
          <p:nvPr/>
        </p:nvSpPr>
        <p:spPr>
          <a:xfrm>
            <a:off x="1143000" y="749160"/>
            <a:ext cx="4572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55" name="CustomShape 27"/>
          <p:cNvSpPr/>
          <p:nvPr/>
        </p:nvSpPr>
        <p:spPr>
          <a:xfrm>
            <a:off x="1211400" y="749160"/>
            <a:ext cx="4716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56" name="CustomShape 28"/>
          <p:cNvSpPr/>
          <p:nvPr/>
        </p:nvSpPr>
        <p:spPr>
          <a:xfrm>
            <a:off x="1281240" y="749160"/>
            <a:ext cx="1080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57" name="CustomShape 29"/>
          <p:cNvSpPr/>
          <p:nvPr/>
        </p:nvSpPr>
        <p:spPr>
          <a:xfrm>
            <a:off x="1305000" y="749160"/>
            <a:ext cx="5688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58" name="CustomShape 30"/>
          <p:cNvSpPr/>
          <p:nvPr/>
        </p:nvSpPr>
        <p:spPr>
          <a:xfrm>
            <a:off x="1376280" y="749160"/>
            <a:ext cx="3924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59" name="CustomShape 31"/>
          <p:cNvSpPr/>
          <p:nvPr/>
        </p:nvSpPr>
        <p:spPr>
          <a:xfrm>
            <a:off x="1433520" y="749160"/>
            <a:ext cx="4392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60" name="CustomShape 32"/>
          <p:cNvSpPr/>
          <p:nvPr/>
        </p:nvSpPr>
        <p:spPr>
          <a:xfrm>
            <a:off x="1488960" y="749160"/>
            <a:ext cx="4248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61" name="CustomShape 33"/>
          <p:cNvSpPr/>
          <p:nvPr/>
        </p:nvSpPr>
        <p:spPr>
          <a:xfrm>
            <a:off x="1550880" y="749160"/>
            <a:ext cx="900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62" name="CustomShape 34"/>
          <p:cNvSpPr/>
          <p:nvPr/>
        </p:nvSpPr>
        <p:spPr>
          <a:xfrm>
            <a:off x="1576440" y="749160"/>
            <a:ext cx="4896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63" name="CustomShape 35"/>
          <p:cNvSpPr/>
          <p:nvPr/>
        </p:nvSpPr>
        <p:spPr>
          <a:xfrm>
            <a:off x="1633680" y="733320"/>
            <a:ext cx="55080" cy="7416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64" name="CustomShape 36"/>
          <p:cNvSpPr/>
          <p:nvPr/>
        </p:nvSpPr>
        <p:spPr>
          <a:xfrm>
            <a:off x="1697040" y="749160"/>
            <a:ext cx="4716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65" name="CustomShape 37"/>
          <p:cNvSpPr/>
          <p:nvPr/>
        </p:nvSpPr>
        <p:spPr>
          <a:xfrm>
            <a:off x="1143000" y="853920"/>
            <a:ext cx="6156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66" name="CustomShape 38"/>
          <p:cNvSpPr/>
          <p:nvPr/>
        </p:nvSpPr>
        <p:spPr>
          <a:xfrm>
            <a:off x="1225440" y="838080"/>
            <a:ext cx="45720" cy="7416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67" name="CustomShape 39"/>
          <p:cNvSpPr/>
          <p:nvPr/>
        </p:nvSpPr>
        <p:spPr>
          <a:xfrm>
            <a:off x="1293840" y="853920"/>
            <a:ext cx="4716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68" name="CustomShape 40"/>
          <p:cNvSpPr/>
          <p:nvPr/>
        </p:nvSpPr>
        <p:spPr>
          <a:xfrm>
            <a:off x="1359000" y="853920"/>
            <a:ext cx="4716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69" name="CustomShape 41"/>
          <p:cNvSpPr/>
          <p:nvPr/>
        </p:nvSpPr>
        <p:spPr>
          <a:xfrm>
            <a:off x="1424160" y="853920"/>
            <a:ext cx="4392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70" name="CustomShape 42"/>
          <p:cNvSpPr/>
          <p:nvPr/>
        </p:nvSpPr>
        <p:spPr>
          <a:xfrm>
            <a:off x="1492200" y="853920"/>
            <a:ext cx="3780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71" name="CustomShape 43"/>
          <p:cNvSpPr/>
          <p:nvPr/>
        </p:nvSpPr>
        <p:spPr>
          <a:xfrm>
            <a:off x="1547640" y="853920"/>
            <a:ext cx="4716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72" name="PlaceHolder 44"/>
          <p:cNvSpPr>
            <a:spLocks noGrp="1"/>
          </p:cNvSpPr>
          <p:nvPr>
            <p:ph type="title"/>
          </p:nvPr>
        </p:nvSpPr>
        <p:spPr>
          <a:xfrm>
            <a:off x="1951200" y="649440"/>
            <a:ext cx="5140800" cy="3596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606060"/>
                </a:solidFill>
                <a:latin typeface="LMU CompatilFact"/>
                <a:ea typeface="MS PGothic"/>
              </a:rPr>
              <a:t>Click to edit the title text formatMastertitelformat bearbeiten</a:t>
            </a:r>
            <a:endParaRPr/>
          </a:p>
        </p:txBody>
      </p:sp>
      <p:sp>
        <p:nvSpPr>
          <p:cNvPr id="173" name="PlaceHolder 45"/>
          <p:cNvSpPr>
            <a:spLocks noGrp="1"/>
          </p:cNvSpPr>
          <p:nvPr>
            <p:ph type="body"/>
          </p:nvPr>
        </p:nvSpPr>
        <p:spPr>
          <a:xfrm>
            <a:off x="250920" y="1268280"/>
            <a:ext cx="8642160" cy="50407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SzPct val="45000"/>
              <a:buFont typeface="StarSymbol"/>
              <a:buChar char=""/>
            </a:pPr>
            <a:r>
              <a:rPr lang="de-DE" sz="2400">
                <a:solidFill>
                  <a:srgbClr val="006C30"/>
                </a:solidFill>
                <a:latin typeface="LMU CompatilFact"/>
                <a:ea typeface="MS PGothic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2400">
                <a:solidFill>
                  <a:srgbClr val="006C30"/>
                </a:solidFill>
                <a:latin typeface="LMU CompatilFact"/>
                <a:ea typeface="MS PGothic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z="2400">
                <a:solidFill>
                  <a:srgbClr val="006C30"/>
                </a:solidFill>
                <a:latin typeface="LMU CompatilFact"/>
                <a:ea typeface="MS PGothic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 sz="2400">
                <a:solidFill>
                  <a:srgbClr val="006C30"/>
                </a:solidFill>
                <a:latin typeface="LMU CompatilFact"/>
                <a:ea typeface="MS PGothic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2400">
                <a:solidFill>
                  <a:srgbClr val="006C30"/>
                </a:solidFill>
                <a:latin typeface="LMU CompatilFact"/>
                <a:ea typeface="MS PGothic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2400">
                <a:solidFill>
                  <a:srgbClr val="006C30"/>
                </a:solidFill>
                <a:latin typeface="LMU CompatilFact"/>
                <a:ea typeface="MS PGothic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de-DE" sz="2400">
                <a:solidFill>
                  <a:srgbClr val="006C30"/>
                </a:solidFill>
                <a:latin typeface="LMU CompatilFact"/>
                <a:ea typeface="MS PGothic"/>
              </a:rPr>
              <a:t>Seventh Outline LevelMastertextformat bearbeiten</a:t>
            </a:r>
            <a:endParaRPr/>
          </a:p>
          <a:p>
            <a:pPr lvl="1">
              <a:lnSpc>
                <a:spcPct val="100000"/>
              </a:lnSpc>
              <a:buFont typeface="Times"/>
              <a:buChar char="•"/>
            </a:pPr>
            <a:r>
              <a:rPr lang="de-DE" sz="2000">
                <a:solidFill>
                  <a:srgbClr val="006C30"/>
                </a:solidFill>
                <a:latin typeface="LMU CompatilFact"/>
                <a:ea typeface="Arial"/>
              </a:rPr>
              <a:t>Zweite Ebene</a:t>
            </a:r>
            <a:endParaRPr/>
          </a:p>
          <a:p>
            <a:pPr lvl="2">
              <a:lnSpc>
                <a:spcPct val="100000"/>
              </a:lnSpc>
              <a:buFont typeface="LMU CompatilFact"/>
              <a:buChar char="–"/>
            </a:pPr>
            <a:r>
              <a:rPr lang="de-DE">
                <a:solidFill>
                  <a:srgbClr val="006C30"/>
                </a:solidFill>
                <a:latin typeface="LMU CompatilFact"/>
                <a:ea typeface="Arial"/>
              </a:rPr>
              <a:t>Dritte Ebene</a:t>
            </a:r>
            <a:endParaRPr/>
          </a:p>
          <a:p>
            <a:pPr lvl="3">
              <a:lnSpc>
                <a:spcPct val="100000"/>
              </a:lnSpc>
              <a:buFont typeface="StarSymbol"/>
              <a:buChar char="-"/>
            </a:pPr>
            <a:r>
              <a:rPr lang="de-DE" sz="1600">
                <a:solidFill>
                  <a:srgbClr val="006C30"/>
                </a:solidFill>
                <a:latin typeface="LMU CompatilFact"/>
                <a:ea typeface="Arial"/>
              </a:rPr>
              <a:t>Vierte Ebene</a:t>
            </a:r>
            <a:endParaRPr/>
          </a:p>
        </p:txBody>
      </p:sp>
      <p:sp>
        <p:nvSpPr>
          <p:cNvPr id="174" name="CustomShape 46"/>
          <p:cNvSpPr/>
          <p:nvPr/>
        </p:nvSpPr>
        <p:spPr>
          <a:xfrm>
            <a:off x="7092360" y="6381360"/>
            <a:ext cx="1828440" cy="359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de-DE" sz="1600">
                <a:solidFill>
                  <a:srgbClr val="606060"/>
                </a:solidFill>
                <a:latin typeface="LMU CompatilFact"/>
                <a:ea typeface="MS PGothic"/>
              </a:rPr>
              <a:t>Folie </a:t>
            </a:r>
            <a:fld id="{2D9DD1C3-E92E-4668-9DB4-4E7B632B945A}" type="slidenum">
              <a:rPr lang="de-DE" sz="1600">
                <a:solidFill>
                  <a:srgbClr val="606060"/>
                </a:solidFill>
                <a:latin typeface="LMU CompatilFact"/>
                <a:ea typeface="MS PGothic"/>
              </a:rPr>
              <a:t>‹#›</a:t>
            </a:fld>
            <a:r>
              <a:rPr lang="de-DE" sz="1600">
                <a:solidFill>
                  <a:srgbClr val="606060"/>
                </a:solidFill>
                <a:latin typeface="LMU CompatilFact"/>
                <a:ea typeface="MS PGothic"/>
              </a:rPr>
              <a:t> von XY</a:t>
            </a:r>
            <a:endParaRPr/>
          </a:p>
        </p:txBody>
      </p:sp>
      <p:pic>
        <p:nvPicPr>
          <p:cNvPr id="175" name="图片 174"/>
          <p:cNvPicPr/>
          <p:nvPr/>
        </p:nvPicPr>
        <p:blipFill>
          <a:blip r:embed="rId14"/>
          <a:stretch>
            <a:fillRect/>
          </a:stretch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3600">
                <a:solidFill>
                  <a:srgbClr val="006C30"/>
                </a:solidFill>
                <a:latin typeface="LMU CompatilFact"/>
                <a:ea typeface="MS PGothic"/>
              </a:rPr>
              <a:t>Erstellung des Brieflexikons     für WiTTFind</a:t>
            </a:r>
            <a:endParaRPr/>
          </a:p>
        </p:txBody>
      </p:sp>
      <p:sp>
        <p:nvSpPr>
          <p:cNvPr id="216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2400">
                <a:solidFill>
                  <a:srgbClr val="006C30"/>
                </a:solidFill>
                <a:latin typeface="LMU CompatilFact"/>
                <a:ea typeface="MS PGothic"/>
              </a:rPr>
              <a:t>Linguistikteam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de-DE" sz="2400">
                <a:solidFill>
                  <a:srgbClr val="006C30"/>
                </a:solidFill>
                <a:latin typeface="LMU CompatilFact"/>
                <a:ea typeface="MS PGothic"/>
              </a:rPr>
              <a:t>Ines Röhrer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2400">
                <a:solidFill>
                  <a:srgbClr val="006C30"/>
                </a:solidFill>
                <a:latin typeface="LMU CompatilFact"/>
                <a:ea typeface="MS PGothic"/>
              </a:rPr>
              <a:t>Alexander Vordermaier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2400">
                <a:solidFill>
                  <a:srgbClr val="006C30"/>
                </a:solidFill>
                <a:latin typeface="LMU CompatilFact"/>
                <a:ea typeface="MS PGothic"/>
              </a:rPr>
              <a:t>Di Wu</a:t>
            </a:r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1951200" y="649440"/>
            <a:ext cx="5140800" cy="3596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600" dirty="0">
                <a:solidFill>
                  <a:srgbClr val="606060"/>
                </a:solidFill>
                <a:latin typeface="LMU CompatilFact"/>
                <a:ea typeface="MS PGothic"/>
              </a:rPr>
              <a:t>Ergebnisse</a:t>
            </a:r>
            <a:endParaRPr dirty="0"/>
          </a:p>
        </p:txBody>
      </p:sp>
      <p:sp>
        <p:nvSpPr>
          <p:cNvPr id="238" name="TextShape 2"/>
          <p:cNvSpPr txBox="1"/>
          <p:nvPr/>
        </p:nvSpPr>
        <p:spPr>
          <a:xfrm>
            <a:off x="250920" y="1268280"/>
            <a:ext cx="8642160" cy="50407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400" u="sng" dirty="0">
                <a:solidFill>
                  <a:srgbClr val="006C30"/>
                </a:solidFill>
                <a:latin typeface="LMU CompatilFact"/>
                <a:ea typeface="MS PGothic"/>
              </a:rPr>
              <a:t>Ergebnisse</a:t>
            </a:r>
          </a:p>
          <a:p>
            <a:pPr>
              <a:lnSpc>
                <a:spcPct val="100000"/>
              </a:lnSpc>
            </a:pPr>
            <a:endParaRPr lang="de-DE" sz="2400" u="sng" dirty="0">
              <a:solidFill>
                <a:srgbClr val="006C30"/>
              </a:solidFill>
              <a:latin typeface="LMU CompatilFact"/>
              <a:ea typeface="MS PGothic"/>
            </a:endParaRPr>
          </a:p>
          <a:p>
            <a:pPr>
              <a:lnSpc>
                <a:spcPct val="100000"/>
              </a:lnSpc>
            </a:pPr>
            <a:r>
              <a:rPr lang="de-DE" sz="2400" dirty="0">
                <a:solidFill>
                  <a:srgbClr val="006C30"/>
                </a:solidFill>
                <a:latin typeface="LMU CompatilFact"/>
                <a:ea typeface="MS PGothic"/>
              </a:rPr>
              <a:t>Aus 496 gesammelten Briefe Texte mit 20666 Wörtern:</a:t>
            </a:r>
            <a:endParaRPr lang="de-DE" sz="2400" u="sng" dirty="0">
              <a:solidFill>
                <a:srgbClr val="006C30"/>
              </a:solidFill>
              <a:latin typeface="LMU CompatilFact"/>
              <a:ea typeface="MS PGothic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400" b="1" dirty="0">
                <a:solidFill>
                  <a:srgbClr val="006C30"/>
                </a:solidFill>
                <a:latin typeface="LMU CompatilFact"/>
                <a:ea typeface="MS PGothic"/>
              </a:rPr>
              <a:t>4592</a:t>
            </a:r>
            <a:r>
              <a:rPr lang="de-DE" sz="2400" dirty="0">
                <a:solidFill>
                  <a:srgbClr val="006C30"/>
                </a:solidFill>
                <a:latin typeface="LMU CompatilFact"/>
                <a:ea typeface="MS PGothic"/>
              </a:rPr>
              <a:t> Neue Wörter im Vergleich zur Witt-Lexikon sind extrahiert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400" b="1" dirty="0">
                <a:solidFill>
                  <a:srgbClr val="006C30"/>
                </a:solidFill>
                <a:latin typeface="LMU CompatilFact"/>
                <a:ea typeface="MS PGothic"/>
              </a:rPr>
              <a:t>1384</a:t>
            </a:r>
            <a:r>
              <a:rPr lang="de-DE" sz="2400" dirty="0">
                <a:solidFill>
                  <a:srgbClr val="006C30"/>
                </a:solidFill>
                <a:latin typeface="LMU CompatilFact"/>
                <a:ea typeface="MS PGothic"/>
              </a:rPr>
              <a:t> ausländische Wörter als problematische Wörter ausgesiebt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400" b="1" dirty="0">
                <a:solidFill>
                  <a:srgbClr val="006C30"/>
                </a:solidFill>
                <a:latin typeface="LMU CompatilFact"/>
                <a:ea typeface="MS PGothic"/>
              </a:rPr>
              <a:t>1377</a:t>
            </a:r>
            <a:r>
              <a:rPr lang="de-DE" sz="2400" dirty="0">
                <a:solidFill>
                  <a:srgbClr val="006C30"/>
                </a:solidFill>
                <a:latin typeface="LMU CompatilFact"/>
                <a:ea typeface="MS PGothic"/>
              </a:rPr>
              <a:t> Abkürzungen als </a:t>
            </a:r>
          </a:p>
          <a:p>
            <a:pPr>
              <a:lnSpc>
                <a:spcPct val="100000"/>
              </a:lnSpc>
            </a:pPr>
            <a:r>
              <a:rPr lang="de-DE" sz="2400" dirty="0">
                <a:solidFill>
                  <a:srgbClr val="006C30"/>
                </a:solidFill>
                <a:latin typeface="LMU CompatilFact"/>
                <a:ea typeface="MS PGothic"/>
              </a:rPr>
              <a:t>     nicht wichtige Wörter ausgesiebt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2400" dirty="0">
              <a:solidFill>
                <a:srgbClr val="006C30"/>
              </a:solidFill>
              <a:latin typeface="LMU CompatilFact"/>
              <a:ea typeface="MS PGothic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006C30"/>
                </a:solidFill>
                <a:latin typeface="LMU CompatilFact"/>
                <a:ea typeface="MS PGothic"/>
              </a:rPr>
              <a:t>Danach noch </a:t>
            </a:r>
            <a:r>
              <a:rPr lang="de-DE" sz="2400" b="1" dirty="0">
                <a:solidFill>
                  <a:srgbClr val="006C30"/>
                </a:solidFill>
                <a:latin typeface="LMU CompatilFact"/>
                <a:ea typeface="MS PGothic"/>
              </a:rPr>
              <a:t>4432</a:t>
            </a:r>
            <a:r>
              <a:rPr lang="de-DE" sz="2400" dirty="0">
                <a:solidFill>
                  <a:srgbClr val="006C30"/>
                </a:solidFill>
                <a:latin typeface="LMU CompatilFact"/>
                <a:ea typeface="MS PGothic"/>
              </a:rPr>
              <a:t> neue Wörter. </a:t>
            </a:r>
          </a:p>
          <a:p>
            <a:pPr>
              <a:lnSpc>
                <a:spcPct val="100000"/>
              </a:lnSpc>
            </a:pPr>
            <a:r>
              <a:rPr lang="de-DE" sz="2400" dirty="0">
                <a:solidFill>
                  <a:srgbClr val="006C30"/>
                </a:solidFill>
                <a:latin typeface="LMU CompatilFact"/>
                <a:ea typeface="MS PGothic"/>
              </a:rPr>
              <a:t>     </a:t>
            </a:r>
          </a:p>
          <a:p>
            <a:pPr>
              <a:lnSpc>
                <a:spcPct val="100000"/>
              </a:lnSpc>
            </a:pPr>
            <a:r>
              <a:rPr lang="de-DE" sz="2400" dirty="0">
                <a:solidFill>
                  <a:srgbClr val="006C30"/>
                </a:solidFill>
                <a:latin typeface="LMU CompatilFact"/>
                <a:ea typeface="MS PGothic"/>
              </a:rPr>
              <a:t>     </a:t>
            </a:r>
            <a:r>
              <a:rPr lang="en-US" altLang="zh-CN" sz="2400" dirty="0">
                <a:solidFill>
                  <a:srgbClr val="006C30"/>
                </a:solidFill>
                <a:latin typeface="LMU CompatilFact"/>
                <a:ea typeface="MS PGothic"/>
              </a:rPr>
              <a:t>-&gt; </a:t>
            </a:r>
            <a:r>
              <a:rPr lang="de-DE" sz="2400" dirty="0">
                <a:solidFill>
                  <a:srgbClr val="006C30"/>
                </a:solidFill>
                <a:latin typeface="LMU CompatilFact"/>
                <a:ea typeface="MS PGothic"/>
              </a:rPr>
              <a:t>Die Aufteilung von deutsche- </a:t>
            </a:r>
          </a:p>
          <a:p>
            <a:pPr>
              <a:lnSpc>
                <a:spcPct val="100000"/>
              </a:lnSpc>
            </a:pPr>
            <a:r>
              <a:rPr lang="de-DE" sz="2400" dirty="0">
                <a:solidFill>
                  <a:srgbClr val="006C30"/>
                </a:solidFill>
                <a:latin typeface="LMU CompatilFact"/>
                <a:ea typeface="MS PGothic"/>
              </a:rPr>
              <a:t>          und englischen Wörter: </a:t>
            </a:r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F69220DB-0142-49BB-B114-BFD06179E7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3723606"/>
              </p:ext>
            </p:extLst>
          </p:nvPr>
        </p:nvGraphicFramePr>
        <p:xfrm>
          <a:off x="3671599" y="2794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580377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1951200" y="649440"/>
            <a:ext cx="5140800" cy="3596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altLang="zh-CN" sz="1600" dirty="0">
                <a:solidFill>
                  <a:srgbClr val="606060"/>
                </a:solidFill>
                <a:latin typeface="LMU CompatilFact"/>
                <a:ea typeface="MS PGothic"/>
              </a:rPr>
              <a:t>Ergebnisse</a:t>
            </a:r>
            <a:endParaRPr lang="de-DE" altLang="zh-CN" sz="1600" dirty="0"/>
          </a:p>
        </p:txBody>
      </p:sp>
      <p:sp>
        <p:nvSpPr>
          <p:cNvPr id="231" name="TextShape 2"/>
          <p:cNvSpPr txBox="1"/>
          <p:nvPr/>
        </p:nvSpPr>
        <p:spPr>
          <a:xfrm>
            <a:off x="250920" y="1268280"/>
            <a:ext cx="7766029" cy="504072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006C30"/>
                </a:solidFill>
                <a:latin typeface="LMU CompatilFact"/>
                <a:ea typeface="MS PGothic"/>
              </a:rPr>
              <a:t>Aus den CIS-Lexikon sind 16967 Einträge ausgenommen und sortiert --&gt; Der Grundstein von neuen Einträgen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006C30"/>
                </a:solidFill>
                <a:latin typeface="LMU CompatilFact"/>
                <a:ea typeface="MS PGothic"/>
              </a:rPr>
              <a:t>Mit </a:t>
            </a:r>
            <a:r>
              <a:rPr lang="de-DE" sz="2400" dirty="0" err="1">
                <a:solidFill>
                  <a:srgbClr val="006C30"/>
                </a:solidFill>
                <a:latin typeface="LMU CompatilFact"/>
                <a:ea typeface="MS PGothic"/>
              </a:rPr>
              <a:t>TreeTagger</a:t>
            </a:r>
            <a:r>
              <a:rPr lang="de-DE" sz="2400" dirty="0">
                <a:solidFill>
                  <a:srgbClr val="006C30"/>
                </a:solidFill>
                <a:latin typeface="LMU CompatilFact"/>
                <a:ea typeface="MS PGothic"/>
              </a:rPr>
              <a:t> verarbeiteten Wörter schon bekommen: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2400" dirty="0">
              <a:solidFill>
                <a:srgbClr val="006C30"/>
              </a:solidFill>
              <a:latin typeface="LMU CompatilFact"/>
              <a:ea typeface="MS PGothic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2400" dirty="0">
              <a:solidFill>
                <a:srgbClr val="006C30"/>
              </a:solidFill>
              <a:latin typeface="LMU CompatilFact"/>
              <a:ea typeface="MS PGothic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2400" dirty="0">
              <a:solidFill>
                <a:srgbClr val="006C30"/>
              </a:solidFill>
              <a:latin typeface="LMU CompatilFact"/>
              <a:ea typeface="MS PGothic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2400" dirty="0">
              <a:solidFill>
                <a:srgbClr val="006C30"/>
              </a:solidFill>
              <a:latin typeface="LMU CompatilFact"/>
              <a:ea typeface="MS PGothic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2400" dirty="0">
              <a:solidFill>
                <a:srgbClr val="006C30"/>
              </a:solidFill>
              <a:latin typeface="LMU CompatilFact"/>
              <a:ea typeface="MS PGothic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2400" dirty="0">
              <a:solidFill>
                <a:srgbClr val="006C30"/>
              </a:solidFill>
              <a:latin typeface="LMU CompatilFact"/>
              <a:ea typeface="MS PGothic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2400" dirty="0">
              <a:solidFill>
                <a:srgbClr val="006C30"/>
              </a:solidFill>
              <a:latin typeface="LMU CompatilFact"/>
              <a:ea typeface="MS PGothic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2400" dirty="0">
              <a:solidFill>
                <a:srgbClr val="006C30"/>
              </a:solidFill>
              <a:latin typeface="LMU CompatilFact"/>
              <a:ea typeface="MS PGothic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006C30"/>
                </a:solidFill>
                <a:latin typeface="LMU CompatilFact"/>
                <a:ea typeface="MS PGothic"/>
              </a:rPr>
              <a:t>Per </a:t>
            </a:r>
            <a:r>
              <a:rPr lang="de-DE" sz="2400" dirty="0" err="1">
                <a:solidFill>
                  <a:srgbClr val="006C30"/>
                </a:solidFill>
                <a:latin typeface="LMU CompatilFact"/>
                <a:ea typeface="MS PGothic"/>
              </a:rPr>
              <a:t>Stemming</a:t>
            </a:r>
            <a:r>
              <a:rPr lang="de-DE" sz="2400" dirty="0">
                <a:solidFill>
                  <a:srgbClr val="006C30"/>
                </a:solidFill>
                <a:latin typeface="LMU CompatilFact"/>
                <a:ea typeface="MS PGothic"/>
              </a:rPr>
              <a:t> sortierte 2 Wörter Liste bekommen:</a:t>
            </a:r>
          </a:p>
          <a:p>
            <a:pPr lvl="1"/>
            <a:r>
              <a:rPr lang="de-DE" sz="2000" dirty="0">
                <a:solidFill>
                  <a:srgbClr val="006C30"/>
                </a:solidFill>
                <a:latin typeface="LMU CompatilFact"/>
                <a:ea typeface="MS PGothic"/>
              </a:rPr>
              <a:t>-Ein Form des neuen Wort existiert schon in der Lexikon;</a:t>
            </a:r>
          </a:p>
          <a:p>
            <a:pPr lvl="1"/>
            <a:r>
              <a:rPr lang="de-DE" sz="2000" dirty="0">
                <a:solidFill>
                  <a:srgbClr val="006C30"/>
                </a:solidFill>
                <a:latin typeface="LMU CompatilFact"/>
                <a:ea typeface="MS PGothic"/>
              </a:rPr>
              <a:t>-Das neue Wort ist komplett neu für die Lexikon</a:t>
            </a:r>
            <a:r>
              <a:rPr lang="de-DE" sz="2400" dirty="0">
                <a:solidFill>
                  <a:srgbClr val="006C30"/>
                </a:solidFill>
                <a:latin typeface="LMU CompatilFact"/>
                <a:ea typeface="MS PGothic"/>
              </a:rPr>
              <a:t>.</a:t>
            </a:r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7CE85E-90CD-40B9-BBF6-95F45B15FC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02" b="19801"/>
          <a:stretch/>
        </p:blipFill>
        <p:spPr>
          <a:xfrm>
            <a:off x="1951200" y="2641352"/>
            <a:ext cx="4647414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4385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1951200" y="649440"/>
            <a:ext cx="5140800" cy="3596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600" dirty="0">
                <a:solidFill>
                  <a:srgbClr val="606060"/>
                </a:solidFill>
                <a:latin typeface="LMU CompatilFact"/>
                <a:ea typeface="MS PGothic"/>
              </a:rPr>
              <a:t>Schwierigkeiten &amp; </a:t>
            </a:r>
            <a:r>
              <a:rPr lang="de-DE" sz="1600" dirty="0" err="1">
                <a:solidFill>
                  <a:srgbClr val="606060"/>
                </a:solidFill>
                <a:latin typeface="LMU CompatilFact"/>
                <a:ea typeface="MS PGothic"/>
              </a:rPr>
              <a:t>Problme</a:t>
            </a:r>
            <a:endParaRPr dirty="0"/>
          </a:p>
        </p:txBody>
      </p:sp>
      <p:sp>
        <p:nvSpPr>
          <p:cNvPr id="231" name="TextShape 2"/>
          <p:cNvSpPr txBox="1"/>
          <p:nvPr/>
        </p:nvSpPr>
        <p:spPr>
          <a:xfrm>
            <a:off x="313741" y="1265562"/>
            <a:ext cx="7797927" cy="50407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400" u="sng" dirty="0">
                <a:solidFill>
                  <a:srgbClr val="006C30"/>
                </a:solidFill>
                <a:latin typeface="LMU CompatilFact"/>
                <a:ea typeface="MS PGothic"/>
              </a:rPr>
              <a:t>Schwierigkeiten &amp; </a:t>
            </a:r>
            <a:r>
              <a:rPr lang="de-DE" sz="2400" u="sng" dirty="0" err="1">
                <a:solidFill>
                  <a:srgbClr val="006C30"/>
                </a:solidFill>
                <a:latin typeface="LMU CompatilFact"/>
                <a:ea typeface="MS PGothic"/>
              </a:rPr>
              <a:t>Problme</a:t>
            </a:r>
            <a:endParaRPr lang="de-DE" sz="2400" u="sng" dirty="0">
              <a:solidFill>
                <a:srgbClr val="006C30"/>
              </a:solidFill>
              <a:latin typeface="LMU CompatilFact"/>
              <a:ea typeface="MS PGothic"/>
            </a:endParaRPr>
          </a:p>
          <a:p>
            <a:pPr>
              <a:lnSpc>
                <a:spcPct val="100000"/>
              </a:lnSpc>
            </a:pPr>
            <a:endParaRPr lang="de-DE" sz="2400" u="sng" dirty="0">
              <a:solidFill>
                <a:srgbClr val="006C30"/>
              </a:solidFill>
              <a:latin typeface="LMU CompatilFact"/>
              <a:ea typeface="MS PGothic"/>
            </a:endParaRP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de-DE" sz="2400" dirty="0">
                <a:solidFill>
                  <a:srgbClr val="006C30"/>
                </a:solidFill>
                <a:latin typeface="LMU CompatilFact"/>
                <a:ea typeface="MS PGothic"/>
              </a:rPr>
              <a:t>Zu riesige Anzahl von Wörter: manuell Methode nicht möglich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de-DE" sz="2400" dirty="0">
                <a:solidFill>
                  <a:srgbClr val="006C30"/>
                </a:solidFill>
                <a:latin typeface="LMU CompatilFact"/>
                <a:ea typeface="MS PGothic"/>
              </a:rPr>
              <a:t>Mehrsprachige Kontexte:</a:t>
            </a:r>
          </a:p>
          <a:p>
            <a:pPr lvl="1">
              <a:spcBef>
                <a:spcPts val="600"/>
              </a:spcBef>
            </a:pPr>
            <a:r>
              <a:rPr lang="de-DE" sz="2000" dirty="0">
                <a:solidFill>
                  <a:srgbClr val="006C30"/>
                </a:solidFill>
                <a:latin typeface="LMU CompatilFact"/>
                <a:ea typeface="MS PGothic"/>
              </a:rPr>
              <a:t>deutsche Wörter in fremdsprachige Briefen/ fremdsprachige Wörter in deutsche Briefen</a:t>
            </a:r>
          </a:p>
          <a:p>
            <a:pPr lvl="1">
              <a:spcBef>
                <a:spcPts val="600"/>
              </a:spcBef>
            </a:pPr>
            <a:endParaRPr lang="de-DE" sz="2000" dirty="0">
              <a:solidFill>
                <a:srgbClr val="006C30"/>
              </a:solidFill>
              <a:latin typeface="LMU CompatilFact"/>
              <a:ea typeface="MS PGothic"/>
            </a:endParaRP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de-DE" sz="2400" dirty="0">
                <a:solidFill>
                  <a:srgbClr val="006C30"/>
                </a:solidFill>
                <a:latin typeface="LMU CompatilFact"/>
                <a:ea typeface="MS PGothic"/>
              </a:rPr>
              <a:t>Viele Abkürzungen bzw. unklare Wörter/Rechtschreibungsfehler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endParaRPr lang="de-DE" sz="2400" dirty="0">
              <a:solidFill>
                <a:srgbClr val="006C30"/>
              </a:solidFill>
              <a:latin typeface="LMU CompatilFact"/>
              <a:ea typeface="MS PGothic"/>
            </a:endParaRP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de-DE" sz="2400" dirty="0">
                <a:solidFill>
                  <a:srgbClr val="006C30"/>
                </a:solidFill>
                <a:latin typeface="LMU CompatilFact"/>
                <a:ea typeface="MS PGothic"/>
              </a:rPr>
              <a:t>Schwierig ohne Kontexte die Wortbedeutung und Rechtschreibung zu bestimmen 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35766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1919302" y="649440"/>
            <a:ext cx="5140800" cy="3596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600" dirty="0" err="1">
                <a:solidFill>
                  <a:srgbClr val="606060"/>
                </a:solidFill>
                <a:latin typeface="LMU CompatilFact"/>
                <a:ea typeface="MS PGothic"/>
              </a:rPr>
              <a:t>Zuerfüllende</a:t>
            </a:r>
            <a:r>
              <a:rPr lang="de-DE" sz="1600" dirty="0">
                <a:solidFill>
                  <a:srgbClr val="606060"/>
                </a:solidFill>
                <a:latin typeface="LMU CompatilFact"/>
                <a:ea typeface="MS PGothic"/>
              </a:rPr>
              <a:t> Aufgaben</a:t>
            </a:r>
            <a:endParaRPr dirty="0"/>
          </a:p>
        </p:txBody>
      </p:sp>
      <p:sp>
        <p:nvSpPr>
          <p:cNvPr id="231" name="TextShape 2"/>
          <p:cNvSpPr txBox="1"/>
          <p:nvPr/>
        </p:nvSpPr>
        <p:spPr>
          <a:xfrm>
            <a:off x="390706" y="1317141"/>
            <a:ext cx="8362588" cy="50407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400" u="sng" dirty="0" err="1">
                <a:solidFill>
                  <a:srgbClr val="006C30"/>
                </a:solidFill>
                <a:latin typeface="LMU CompatilFact"/>
                <a:ea typeface="MS PGothic"/>
              </a:rPr>
              <a:t>Zuerfüllende</a:t>
            </a:r>
            <a:r>
              <a:rPr lang="de-DE" sz="2400" u="sng" dirty="0">
                <a:solidFill>
                  <a:srgbClr val="006C30"/>
                </a:solidFill>
                <a:latin typeface="LMU CompatilFact"/>
                <a:ea typeface="MS PGothic"/>
              </a:rPr>
              <a:t> Aufgaben</a:t>
            </a:r>
          </a:p>
          <a:p>
            <a:pPr>
              <a:lnSpc>
                <a:spcPct val="100000"/>
              </a:lnSpc>
            </a:pPr>
            <a:endParaRPr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006C30"/>
                </a:solidFill>
                <a:latin typeface="LMU CompatilFact"/>
                <a:ea typeface="MS PGothic"/>
              </a:rPr>
              <a:t>Die schon in den CIS-Lexikon existierende Einträge auszuwählen</a:t>
            </a:r>
          </a:p>
          <a:p>
            <a:pPr>
              <a:lnSpc>
                <a:spcPct val="100000"/>
              </a:lnSpc>
            </a:pPr>
            <a:endParaRPr lang="de-DE" sz="2400" dirty="0">
              <a:solidFill>
                <a:srgbClr val="006C30"/>
              </a:solidFill>
              <a:latin typeface="LMU CompatilFact"/>
              <a:ea typeface="MS PGothic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006C30"/>
                </a:solidFill>
                <a:latin typeface="LMU CompatilFact"/>
                <a:ea typeface="MS PGothic"/>
              </a:rPr>
              <a:t>Die morphologische Informationen der Wörter zu bestimmen</a:t>
            </a:r>
          </a:p>
          <a:p>
            <a:pPr>
              <a:lnSpc>
                <a:spcPct val="100000"/>
              </a:lnSpc>
            </a:pPr>
            <a:endParaRPr lang="de-DE" sz="2400" dirty="0">
              <a:solidFill>
                <a:srgbClr val="006C30"/>
              </a:solidFill>
              <a:latin typeface="LMU CompatilFact"/>
              <a:ea typeface="MS PGothic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400">
                <a:solidFill>
                  <a:srgbClr val="006C30"/>
                </a:solidFill>
                <a:latin typeface="LMU CompatilFact"/>
                <a:ea typeface="MS PGothic"/>
              </a:rPr>
              <a:t>Die Wörter </a:t>
            </a:r>
            <a:r>
              <a:rPr lang="de-DE" sz="2400" dirty="0">
                <a:solidFill>
                  <a:srgbClr val="006C30"/>
                </a:solidFill>
                <a:latin typeface="LMU CompatilFact"/>
                <a:ea typeface="MS PGothic"/>
              </a:rPr>
              <a:t>zu korrigieren:</a:t>
            </a:r>
          </a:p>
          <a:p>
            <a:pPr lvl="1"/>
            <a:r>
              <a:rPr lang="de-DE" sz="2000" dirty="0">
                <a:solidFill>
                  <a:srgbClr val="006C30"/>
                </a:solidFill>
                <a:latin typeface="LMU CompatilFact"/>
                <a:ea typeface="MS PGothic"/>
              </a:rPr>
              <a:t>Die mit Spellchecker verarbeiteten Wörter sind nicht ganz richtig wegen Mangel des Kontexte</a:t>
            </a:r>
          </a:p>
          <a:p>
            <a:pPr lvl="1"/>
            <a:endParaRPr lang="de-DE" sz="2000" dirty="0">
              <a:solidFill>
                <a:srgbClr val="006C30"/>
              </a:solidFill>
              <a:latin typeface="LMU CompatilFact"/>
              <a:ea typeface="MS PGothic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006C30"/>
                </a:solidFill>
                <a:latin typeface="LMU CompatilFact"/>
                <a:ea typeface="MS PGothic"/>
              </a:rPr>
              <a:t>Die neue Wörter in die Witt-Lexikon hinzufügen</a:t>
            </a:r>
          </a:p>
          <a:p>
            <a:pPr lvl="1"/>
            <a:r>
              <a:rPr lang="de-DE" sz="2000" dirty="0">
                <a:solidFill>
                  <a:srgbClr val="006C30"/>
                </a:solidFill>
                <a:latin typeface="LMU CompatilFact"/>
                <a:ea typeface="MS PGothic"/>
              </a:rPr>
              <a:t>Die richtige Wörter nach dem </a:t>
            </a:r>
            <a:r>
              <a:rPr lang="de-DE" sz="2000" dirty="0" err="1">
                <a:solidFill>
                  <a:srgbClr val="006C30"/>
                </a:solidFill>
                <a:latin typeface="LMU CompatilFact"/>
                <a:ea typeface="MS PGothic"/>
              </a:rPr>
              <a:t>Dela</a:t>
            </a:r>
            <a:r>
              <a:rPr lang="de-DE" sz="2000" dirty="0">
                <a:solidFill>
                  <a:srgbClr val="006C30"/>
                </a:solidFill>
                <a:latin typeface="LMU CompatilFact"/>
                <a:ea typeface="MS PGothic"/>
              </a:rPr>
              <a:t>-Dictionary Format hinzufügen </a:t>
            </a:r>
          </a:p>
          <a:p>
            <a:pPr>
              <a:lnSpc>
                <a:spcPct val="10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6831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1951200" y="649440"/>
            <a:ext cx="5140800" cy="3596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606060"/>
                </a:solidFill>
                <a:latin typeface="LMU CompatilFact"/>
                <a:ea typeface="MS PGothic"/>
              </a:rPr>
              <a:t>Gliederung</a:t>
            </a:r>
            <a:endParaRPr/>
          </a:p>
        </p:txBody>
      </p:sp>
      <p:sp>
        <p:nvSpPr>
          <p:cNvPr id="218" name="TextShape 2"/>
          <p:cNvSpPr txBox="1"/>
          <p:nvPr/>
        </p:nvSpPr>
        <p:spPr>
          <a:xfrm>
            <a:off x="3132000" y="2565000"/>
            <a:ext cx="5761080" cy="37440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AutoNum type="arabicPeriod"/>
            </a:pPr>
            <a:r>
              <a:rPr lang="de-DE" sz="2400">
                <a:solidFill>
                  <a:srgbClr val="006C30"/>
                </a:solidFill>
                <a:latin typeface="LMU CompatilFact"/>
                <a:ea typeface="MS PGothic"/>
              </a:rPr>
              <a:t>Einführung</a:t>
            </a:r>
            <a:endParaRPr/>
          </a:p>
          <a:p>
            <a:pPr>
              <a:lnSpc>
                <a:spcPct val="100000"/>
              </a:lnSpc>
              <a:buFont typeface="Wingdings" charset="2"/>
              <a:buAutoNum type="arabicPeriod"/>
            </a:pPr>
            <a:r>
              <a:rPr lang="de-DE" sz="2400">
                <a:solidFill>
                  <a:srgbClr val="006C30"/>
                </a:solidFill>
                <a:latin typeface="LMU CompatilFact"/>
                <a:ea typeface="MS PGothic"/>
              </a:rPr>
              <a:t>Ablauf</a:t>
            </a:r>
            <a:endParaRPr/>
          </a:p>
          <a:p>
            <a:pPr>
              <a:lnSpc>
                <a:spcPct val="100000"/>
              </a:lnSpc>
              <a:buFont typeface="Wingdings" charset="2"/>
              <a:buAutoNum type="arabicPeriod"/>
            </a:pPr>
            <a:r>
              <a:rPr lang="de-DE" sz="2400">
                <a:solidFill>
                  <a:srgbClr val="006C30"/>
                </a:solidFill>
                <a:latin typeface="LMU CompatilFact"/>
                <a:ea typeface="MS PGothic"/>
              </a:rPr>
              <a:t>Ergebnisse</a:t>
            </a:r>
            <a:endParaRPr/>
          </a:p>
          <a:p>
            <a:pPr>
              <a:lnSpc>
                <a:spcPct val="100000"/>
              </a:lnSpc>
              <a:buFont typeface="Wingdings" charset="2"/>
              <a:buAutoNum type="arabicPeriod"/>
            </a:pPr>
            <a:r>
              <a:rPr lang="de-DE" sz="2400">
                <a:solidFill>
                  <a:srgbClr val="006C30"/>
                </a:solidFill>
                <a:latin typeface="LMU CompatilFact"/>
                <a:ea typeface="MS PGothic"/>
              </a:rPr>
              <a:t>Probleme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1951200" y="649440"/>
            <a:ext cx="5140800" cy="3596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606060"/>
                </a:solidFill>
                <a:latin typeface="LMU CompatilFact"/>
                <a:ea typeface="MS PGothic"/>
              </a:rPr>
              <a:t>Einführung</a:t>
            </a:r>
            <a:endParaRPr/>
          </a:p>
        </p:txBody>
      </p:sp>
      <p:sp>
        <p:nvSpPr>
          <p:cNvPr id="220" name="TextShape 2"/>
          <p:cNvSpPr txBox="1"/>
          <p:nvPr/>
        </p:nvSpPr>
        <p:spPr>
          <a:xfrm>
            <a:off x="250920" y="1268280"/>
            <a:ext cx="8642160" cy="50407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AutoNum type="arabicPeriod"/>
            </a:pPr>
            <a:r>
              <a:rPr lang="de-DE" sz="2400" dirty="0">
                <a:solidFill>
                  <a:srgbClr val="006C30"/>
                </a:solidFill>
                <a:latin typeface="LMU CompatilFact"/>
                <a:ea typeface="MS PGothic"/>
              </a:rPr>
              <a:t>Lexikon aus dem Briefwechsel von Ludwig Wittgenstein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AutoNum type="arabicPeriod"/>
            </a:pPr>
            <a:r>
              <a:rPr lang="de-DE" sz="2400" dirty="0">
                <a:solidFill>
                  <a:srgbClr val="006C30"/>
                </a:solidFill>
                <a:latin typeface="LMU CompatilFact"/>
                <a:ea typeface="MS PGothic"/>
              </a:rPr>
              <a:t>Neues </a:t>
            </a:r>
            <a:r>
              <a:rPr lang="de-DE" sz="2400" dirty="0" err="1">
                <a:solidFill>
                  <a:srgbClr val="006C30"/>
                </a:solidFill>
                <a:latin typeface="LMU CompatilFact"/>
                <a:ea typeface="MS PGothic"/>
              </a:rPr>
              <a:t>BriefLex</a:t>
            </a:r>
            <a:r>
              <a:rPr lang="de-DE" sz="2400" dirty="0">
                <a:solidFill>
                  <a:srgbClr val="006C30"/>
                </a:solidFill>
                <a:latin typeface="LMU CompatilFact"/>
                <a:ea typeface="MS PGothic"/>
              </a:rPr>
              <a:t> wirkt ergänzend zum aktuellen </a:t>
            </a:r>
            <a:r>
              <a:rPr lang="de-DE" sz="2400" dirty="0" err="1">
                <a:solidFill>
                  <a:srgbClr val="006C30"/>
                </a:solidFill>
                <a:latin typeface="LMU CompatilFact"/>
                <a:ea typeface="MS PGothic"/>
              </a:rPr>
              <a:t>WiTTLex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AutoNum type="arabicPeriod"/>
            </a:pPr>
            <a:r>
              <a:rPr lang="de-DE" sz="2400" dirty="0">
                <a:solidFill>
                  <a:srgbClr val="006C30"/>
                </a:solidFill>
                <a:latin typeface="LMU CompatilFact"/>
                <a:ea typeface="MS PGothic"/>
              </a:rPr>
              <a:t>Nur Rechte an Teil der Briefe (von Wittgenstein versendet?)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AutoNum type="arabicPeriod"/>
            </a:pPr>
            <a:r>
              <a:rPr lang="de-DE" sz="2400" dirty="0">
                <a:solidFill>
                  <a:srgbClr val="006C30"/>
                </a:solidFill>
                <a:latin typeface="LMU CompatilFact"/>
                <a:ea typeface="MS PGothic"/>
              </a:rPr>
              <a:t>Prozess beliebig wiederholbar mit neuen Briefen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1951200" y="649440"/>
            <a:ext cx="5140800" cy="3596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606060"/>
                </a:solidFill>
                <a:latin typeface="LMU CompatilFact"/>
                <a:ea typeface="MS PGothic"/>
              </a:rPr>
              <a:t>Einführung</a:t>
            </a:r>
            <a:endParaRPr/>
          </a:p>
        </p:txBody>
      </p:sp>
      <p:pic>
        <p:nvPicPr>
          <p:cNvPr id="222" name="Inhaltsplatzhalter 8"/>
          <p:cNvPicPr/>
          <p:nvPr/>
        </p:nvPicPr>
        <p:blipFill>
          <a:blip r:embed="rId2"/>
          <a:stretch>
            <a:fillRect/>
          </a:stretch>
        </p:blipFill>
        <p:spPr>
          <a:xfrm>
            <a:off x="1951200" y="1268640"/>
            <a:ext cx="5169240" cy="5040000"/>
          </a:xfrm>
          <a:prstGeom prst="rect">
            <a:avLst/>
          </a:prstGeom>
          <a:ln>
            <a:noFill/>
          </a:ln>
        </p:spPr>
      </p:pic>
      <p:sp>
        <p:nvSpPr>
          <p:cNvPr id="223" name="CustomShape 2"/>
          <p:cNvSpPr/>
          <p:nvPr/>
        </p:nvSpPr>
        <p:spPr>
          <a:xfrm>
            <a:off x="827640" y="1917000"/>
            <a:ext cx="914040" cy="91404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24" name="CustomShape 3"/>
          <p:cNvSpPr/>
          <p:nvPr/>
        </p:nvSpPr>
        <p:spPr>
          <a:xfrm>
            <a:off x="1475640" y="2205000"/>
            <a:ext cx="863640" cy="50364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25" name="CustomShape 4"/>
          <p:cNvSpPr/>
          <p:nvPr/>
        </p:nvSpPr>
        <p:spPr>
          <a:xfrm>
            <a:off x="1259640" y="3213000"/>
            <a:ext cx="482040" cy="432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26" name="CustomShape 5"/>
          <p:cNvSpPr/>
          <p:nvPr/>
        </p:nvSpPr>
        <p:spPr>
          <a:xfrm>
            <a:off x="827640" y="2709000"/>
            <a:ext cx="1583640" cy="64764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1951200" y="649440"/>
            <a:ext cx="5140800" cy="3596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606060"/>
                </a:solidFill>
                <a:latin typeface="LMU CompatilFact"/>
                <a:ea typeface="MS PGothic"/>
              </a:rPr>
              <a:t>Ablauf</a:t>
            </a:r>
            <a:endParaRPr/>
          </a:p>
        </p:txBody>
      </p:sp>
      <p:sp>
        <p:nvSpPr>
          <p:cNvPr id="228" name="TextShape 2"/>
          <p:cNvSpPr txBox="1"/>
          <p:nvPr/>
        </p:nvSpPr>
        <p:spPr>
          <a:xfrm>
            <a:off x="250920" y="1268280"/>
            <a:ext cx="8642160" cy="50407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400" u="sng">
                <a:solidFill>
                  <a:srgbClr val="006C30"/>
                </a:solidFill>
                <a:latin typeface="LMU CompatilFact"/>
                <a:ea typeface="MS PGothic"/>
              </a:rPr>
              <a:t>Erstellung einer Wortliste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●"/>
            </a:pPr>
            <a:endParaRPr/>
          </a:p>
          <a:p>
            <a:pPr>
              <a:lnSpc>
                <a:spcPct val="150000"/>
              </a:lnSpc>
              <a:buFont typeface="Wingdings" charset="2"/>
              <a:buChar char="●"/>
            </a:pPr>
            <a:r>
              <a:rPr lang="de-DE" sz="2400">
                <a:solidFill>
                  <a:srgbClr val="006C30"/>
                </a:solidFill>
                <a:latin typeface="LMU CompatilFact"/>
                <a:ea typeface="MS PGothic"/>
              </a:rPr>
              <a:t>Einlesen aller Briefe</a:t>
            </a:r>
            <a:endParaRPr/>
          </a:p>
          <a:p>
            <a:pPr>
              <a:lnSpc>
                <a:spcPct val="150000"/>
              </a:lnSpc>
              <a:buFont typeface="Wingdings" charset="2"/>
              <a:buChar char="●"/>
            </a:pPr>
            <a:r>
              <a:rPr lang="de-DE" sz="2400">
                <a:solidFill>
                  <a:srgbClr val="006C30"/>
                </a:solidFill>
                <a:latin typeface="LMU CompatilFact"/>
                <a:ea typeface="MS PGothic"/>
              </a:rPr>
              <a:t>Erkennen der Sprache der Briefe mit langdetect</a:t>
            </a:r>
            <a:endParaRPr/>
          </a:p>
          <a:p>
            <a:pPr>
              <a:lnSpc>
                <a:spcPct val="150000"/>
              </a:lnSpc>
              <a:buFont typeface="Wingdings" charset="2"/>
              <a:buChar char="●"/>
            </a:pPr>
            <a:r>
              <a:rPr lang="de-DE" sz="2400">
                <a:solidFill>
                  <a:srgbClr val="006C30"/>
                </a:solidFill>
                <a:latin typeface="LMU CompatilFact"/>
                <a:ea typeface="MS PGothic"/>
              </a:rPr>
              <a:t>Aufbau der Wortliste mit Sprachtags</a:t>
            </a:r>
            <a:endParaRPr/>
          </a:p>
        </p:txBody>
      </p:sp>
      <p:pic>
        <p:nvPicPr>
          <p:cNvPr id="229" name="Grafik 3"/>
          <p:cNvPicPr/>
          <p:nvPr/>
        </p:nvPicPr>
        <p:blipFill>
          <a:blip r:embed="rId2"/>
          <a:stretch>
            <a:fillRect/>
          </a:stretch>
        </p:blipFill>
        <p:spPr>
          <a:xfrm>
            <a:off x="2915640" y="4152600"/>
            <a:ext cx="2488320" cy="2156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1951200" y="649440"/>
            <a:ext cx="5140800" cy="3596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606060"/>
                </a:solidFill>
                <a:latin typeface="LMU CompatilFact"/>
                <a:ea typeface="MS PGothic"/>
              </a:rPr>
              <a:t>Ablauf</a:t>
            </a:r>
            <a:endParaRPr/>
          </a:p>
        </p:txBody>
      </p:sp>
      <p:sp>
        <p:nvSpPr>
          <p:cNvPr id="231" name="TextShape 2"/>
          <p:cNvSpPr txBox="1"/>
          <p:nvPr/>
        </p:nvSpPr>
        <p:spPr>
          <a:xfrm>
            <a:off x="250920" y="1268280"/>
            <a:ext cx="8642160" cy="50407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400" u="sng">
                <a:solidFill>
                  <a:srgbClr val="006C30"/>
                </a:solidFill>
                <a:latin typeface="LMU CompatilFact"/>
                <a:ea typeface="MS PGothic"/>
              </a:rPr>
              <a:t>Lexikonvergleiche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de-DE" sz="2400">
                <a:solidFill>
                  <a:srgbClr val="006C30"/>
                </a:solidFill>
                <a:latin typeface="LMU CompatilFact"/>
                <a:ea typeface="MS PGothic"/>
              </a:rPr>
              <a:t>Vergleich mit WiTTLex/CISLex -&gt; Erste Einträge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de-DE" sz="2400">
                <a:solidFill>
                  <a:srgbClr val="006C30"/>
                </a:solidFill>
                <a:latin typeface="LMU CompatilFact"/>
                <a:ea typeface="MS PGothic"/>
              </a:rPr>
              <a:t>Aufteilung in mehrere Dateien: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400">
                <a:solidFill>
                  <a:srgbClr val="006C30"/>
                </a:solidFill>
                <a:latin typeface="LMU CompatilFact"/>
                <a:ea typeface="MS PGothic"/>
              </a:rPr>
              <a:t>Wörter die weder deutsch noch englisch sind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400">
                <a:solidFill>
                  <a:srgbClr val="006C30"/>
                </a:solidFill>
                <a:latin typeface="LMU CompatilFact"/>
                <a:ea typeface="MS PGothic"/>
              </a:rPr>
              <a:t>Wörter die bereits in den Lexika sind, aber sich in Groß/Kleinschreibung unterscheiden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400">
                <a:solidFill>
                  <a:srgbClr val="006C30"/>
                </a:solidFill>
                <a:latin typeface="LMU CompatilFact"/>
                <a:ea typeface="MS PGothic"/>
              </a:rPr>
              <a:t>Wörter die manuell gelöscht wurden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400">
                <a:solidFill>
                  <a:srgbClr val="006C30"/>
                </a:solidFill>
                <a:latin typeface="LMU CompatilFact"/>
                <a:ea typeface="MS PGothic"/>
              </a:rPr>
              <a:t>Neue englische und deutsche Wörter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1951200" y="649440"/>
            <a:ext cx="5140800" cy="3596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606060"/>
                </a:solidFill>
                <a:latin typeface="LMU CompatilFact"/>
                <a:ea typeface="MS PGothic"/>
              </a:rPr>
              <a:t>Ablauf</a:t>
            </a:r>
            <a:endParaRPr/>
          </a:p>
        </p:txBody>
      </p:sp>
      <p:sp>
        <p:nvSpPr>
          <p:cNvPr id="233" name="TextShape 2"/>
          <p:cNvSpPr txBox="1"/>
          <p:nvPr/>
        </p:nvSpPr>
        <p:spPr>
          <a:xfrm>
            <a:off x="250920" y="1268280"/>
            <a:ext cx="8642160" cy="50407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400" u="sng">
                <a:solidFill>
                  <a:srgbClr val="006C30"/>
                </a:solidFill>
                <a:latin typeface="LMU CompatilFact"/>
                <a:ea typeface="MS PGothic"/>
              </a:rPr>
              <a:t>Treetagger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de-DE" sz="2400">
                <a:solidFill>
                  <a:srgbClr val="006C30"/>
                </a:solidFill>
                <a:latin typeface="LMU CompatilFact"/>
                <a:ea typeface="MS PGothic"/>
              </a:rPr>
              <a:t>Neue englische und deutsche Wörter werden mit Treetagger von Dr. Schmid bearbeitet</a:t>
            </a:r>
            <a:endParaRPr/>
          </a:p>
          <a:p>
            <a:pPr>
              <a:lnSpc>
                <a:spcPct val="100000"/>
              </a:lnSpc>
            </a:pPr>
            <a:r>
              <a:rPr lang="de-DE" sz="2400">
                <a:solidFill>
                  <a:srgbClr val="006C30"/>
                </a:solidFill>
                <a:latin typeface="LMU CompatilFact"/>
                <a:ea typeface="MS PGothic"/>
              </a:rPr>
              <a:t>-&gt; Lemmata für die neuen Wörter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de-DE" sz="2200">
                <a:solidFill>
                  <a:srgbClr val="006C30"/>
                </a:solidFill>
                <a:latin typeface="LMU CompatilFact"/>
                <a:ea typeface="MS PGothic"/>
              </a:rPr>
              <a:t>http://www.cis.uni-muenchen.de/~schmid/tools/TreeTagger/</a:t>
            </a:r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1951200" y="649440"/>
            <a:ext cx="5140800" cy="3596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606060"/>
                </a:solidFill>
                <a:latin typeface="LMU CompatilFact"/>
                <a:ea typeface="MS PGothic"/>
              </a:rPr>
              <a:t>Ablauf</a:t>
            </a:r>
            <a:endParaRPr/>
          </a:p>
        </p:txBody>
      </p:sp>
      <p:sp>
        <p:nvSpPr>
          <p:cNvPr id="235" name="TextShape 2"/>
          <p:cNvSpPr txBox="1"/>
          <p:nvPr/>
        </p:nvSpPr>
        <p:spPr>
          <a:xfrm>
            <a:off x="250920" y="1268280"/>
            <a:ext cx="8642160" cy="50407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400" u="sng">
                <a:solidFill>
                  <a:srgbClr val="006C30"/>
                </a:solidFill>
                <a:latin typeface="LMU CompatilFact"/>
                <a:ea typeface="MS PGothic"/>
              </a:rPr>
              <a:t>Neues Lexikon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de-DE" sz="2400">
                <a:solidFill>
                  <a:srgbClr val="006C30"/>
                </a:solidFill>
                <a:latin typeface="LMU CompatilFact"/>
                <a:ea typeface="MS PGothic"/>
              </a:rPr>
              <a:t>Einträge aus dem Vergleich mit dem CisLex</a:t>
            </a:r>
            <a:endParaRPr/>
          </a:p>
          <a:p>
            <a:pPr>
              <a:lnSpc>
                <a:spcPct val="100000"/>
              </a:lnSpc>
            </a:pPr>
            <a:r>
              <a:rPr lang="de-DE" sz="2400">
                <a:solidFill>
                  <a:srgbClr val="006C30"/>
                </a:solidFill>
                <a:latin typeface="LMU CompatilFact"/>
                <a:ea typeface="MS PGothic"/>
              </a:rPr>
              <a:t>-&gt; Von Dr. Hadersbeck bereitgestellt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de-DE" sz="2400">
                <a:solidFill>
                  <a:srgbClr val="006C30"/>
                </a:solidFill>
                <a:latin typeface="LMU CompatilFact"/>
                <a:ea typeface="MS PGothic"/>
              </a:rPr>
              <a:t>Säuberung von Duplikaten und nicht benötigten Informationen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36" name="Grafik 3"/>
          <p:cNvPicPr/>
          <p:nvPr/>
        </p:nvPicPr>
        <p:blipFill>
          <a:blip r:embed="rId2"/>
          <a:stretch>
            <a:fillRect/>
          </a:stretch>
        </p:blipFill>
        <p:spPr>
          <a:xfrm>
            <a:off x="2051640" y="4221000"/>
            <a:ext cx="4508280" cy="205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1951200" y="649440"/>
            <a:ext cx="5140800" cy="3596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606060"/>
                </a:solidFill>
                <a:latin typeface="LMU CompatilFact"/>
                <a:ea typeface="MS PGothic"/>
              </a:rPr>
              <a:t>Ablauf</a:t>
            </a:r>
            <a:endParaRPr/>
          </a:p>
        </p:txBody>
      </p:sp>
      <p:sp>
        <p:nvSpPr>
          <p:cNvPr id="238" name="TextShape 2"/>
          <p:cNvSpPr txBox="1"/>
          <p:nvPr/>
        </p:nvSpPr>
        <p:spPr>
          <a:xfrm>
            <a:off x="250920" y="1268280"/>
            <a:ext cx="8642160" cy="50407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400" u="sng" dirty="0" err="1">
                <a:solidFill>
                  <a:srgbClr val="006C30"/>
                </a:solidFill>
                <a:latin typeface="LMU CompatilFact"/>
                <a:ea typeface="MS PGothic"/>
              </a:rPr>
              <a:t>Wictionary</a:t>
            </a:r>
            <a:endParaRPr lang="de-DE" sz="2400" u="sng" dirty="0">
              <a:solidFill>
                <a:srgbClr val="006C30"/>
              </a:solidFill>
              <a:latin typeface="LMU CompatilFact"/>
              <a:ea typeface="MS PGothic"/>
            </a:endParaRPr>
          </a:p>
          <a:p>
            <a:pPr>
              <a:lnSpc>
                <a:spcPct val="100000"/>
              </a:lnSpc>
            </a:pPr>
            <a:endParaRPr lang="de-DE" altLang="zh-CN" sz="2400" u="sng" dirty="0">
              <a:solidFill>
                <a:srgbClr val="006C30"/>
              </a:solidFill>
              <a:latin typeface="LMU CompatilFact"/>
              <a:ea typeface="MS PGothic"/>
            </a:endParaRPr>
          </a:p>
          <a:p>
            <a:pPr>
              <a:lnSpc>
                <a:spcPct val="100000"/>
              </a:lnSpc>
            </a:pPr>
            <a:r>
              <a:rPr lang="de-DE" sz="2400" dirty="0">
                <a:solidFill>
                  <a:srgbClr val="006C30"/>
                </a:solidFill>
                <a:latin typeface="LMU CompatilFact"/>
                <a:ea typeface="MS PGothic"/>
              </a:rPr>
              <a:t>Die grammatische Informationen aus den Wiktionary Page per zu extrahieren --- das Wortart, </a:t>
            </a:r>
            <a:r>
              <a:rPr lang="en-US" altLang="zh-CN" sz="2400" dirty="0">
                <a:solidFill>
                  <a:srgbClr val="006C30"/>
                </a:solidFill>
                <a:latin typeface="LMU CompatilFact"/>
                <a:ea typeface="MS PGothic"/>
              </a:rPr>
              <a:t>Genus, </a:t>
            </a:r>
            <a:r>
              <a:rPr lang="en-US" altLang="zh-CN" sz="2400" dirty="0" err="1">
                <a:solidFill>
                  <a:srgbClr val="006C30"/>
                </a:solidFill>
                <a:latin typeface="LMU CompatilFact"/>
                <a:ea typeface="MS PGothic"/>
              </a:rPr>
              <a:t>Kasus</a:t>
            </a:r>
            <a:endParaRPr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85E6F54-2E99-4BD2-82B3-133E396B1D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5"/>
          <a:stretch/>
        </p:blipFill>
        <p:spPr>
          <a:xfrm>
            <a:off x="0" y="3113148"/>
            <a:ext cx="9144000" cy="2744701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404</Words>
  <Application>Microsoft Office PowerPoint</Application>
  <PresentationFormat>全屏显示(4:3)</PresentationFormat>
  <Paragraphs>106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DejaVu Sans</vt:lpstr>
      <vt:lpstr>LMU CompatilFact</vt:lpstr>
      <vt:lpstr>MS PGothic</vt:lpstr>
      <vt:lpstr>StarSymbol</vt:lpstr>
      <vt:lpstr>Arial</vt:lpstr>
      <vt:lpstr>Times</vt:lpstr>
      <vt:lpstr>Times New Roman</vt:lpstr>
      <vt:lpstr>Wingdings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吴 迪</cp:lastModifiedBy>
  <cp:revision>5</cp:revision>
  <dcterms:modified xsi:type="dcterms:W3CDTF">2019-02-25T06:16:12Z</dcterms:modified>
</cp:coreProperties>
</file>