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7E464-7C72-4777-A254-47303DFB1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795657-C885-48CD-8C07-4302DB80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7CE6E-8C79-45DC-8775-FAE38A52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5430-1991-4F4A-94D3-22E50F5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2FC03-8CE9-4413-A8DD-AC8DF16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DD05-EF2D-468E-8316-CC66B1FA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D85C9-0E1F-45B1-AC3B-69EDE717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72401-40A8-4DE9-8B2C-C2330C6E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D2A12-ED54-4236-9F34-FCCE3877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1B127-05B2-446C-A2E9-EC7375C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B055-024D-47BA-8090-CABD96BA5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0DC341-9991-4783-84BA-146B3168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7DCF06-8CE5-4B69-93D2-A808928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C0337-665F-47E0-9306-0F8E281F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500C2-DE70-49C9-BCB2-393E3D6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A628B-B8A0-413D-B8BB-C10438A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264CC-46F9-43AD-B2D3-F99FDCE0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D0FDE-798E-452E-B704-1B02BCD9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4E606-EFED-4A39-8BCB-61582386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3BCF0-49FF-40F8-A464-09A6275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4C9E7-8A39-4466-BAE9-00D59206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986-DA11-4A85-9EC5-FA6130EA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60D7C-5080-4062-9711-39C98B33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3BB85-EF3E-4490-AC66-5976E0EC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464C7-3D08-4198-A577-BBEDCA3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E7FBE-DE5B-49D0-95D6-6DE0558D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030A9-CBC7-4B20-AAEA-654C69E7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79F7C-224E-40C3-9CFB-5D1D6CC6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88D0E-F6DA-4647-95E4-D4436FD1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DD3170-D7FD-4DB4-9C7E-DEBF6153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26664F-F42D-4E97-8BAD-42C210B8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87005-E8C2-4421-9D32-72E48900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9DE591-7084-4A06-8067-CAA0D120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3A437-975D-42A7-9AA6-28286082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4C7091-392D-4041-8D1A-7A46DB111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2706C4-495F-4B32-ABF6-A7B09CE7D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55335B-6B0B-454C-AE22-1ADB6AB4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C3F02-7BE2-4362-891E-A76105D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F9E0E7-4182-4D74-B160-5D4E6C08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8D40-B657-47FC-A986-2E888856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ED7538-CA8D-4342-A70F-7155D66C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247073-9B5F-424E-8EED-FA1D32B6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72703-1963-4519-8935-BB8DFD6E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95FEA6-A2FD-4272-AED4-1C9FBC58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9F396B-F0B0-4E57-A18A-0AE82F53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C07BA8-5D4B-413D-8FE6-72A786A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9D967-F10A-4A78-B784-BC31F8BF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8E262-F967-4621-BE9A-B1B2550A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7C6E24-9E60-4D2A-A1A4-E8C38DBF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B4721-675C-4404-BBC7-57CFEB6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B44D0-6F69-4C0C-A0D2-9EA9E1F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75D55F-00DD-4436-8BCC-37C1971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B5A9-B040-4F06-B3EA-4B87B20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CA5F1A-D69C-4C95-AF4C-FBFCF45F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75D6A3-047B-49E2-A688-B279841C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EF865-B768-41FF-A6F9-84C0FC70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3BE52-F892-4080-8684-B3FC2C1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FEAEB-5D62-4193-BE70-EE9A44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A0EEB1-7FBD-4E01-A1D7-5EAF3D61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B9D5B2-F615-4A0A-8EA6-43A024AC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DB831-72FF-436A-9F82-19ABC827E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A127-6A52-4907-AD63-78C4FAEA460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31113-3CB8-4453-A664-90911857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F816-85D7-4384-92F5-4428D8C8C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2A45-369F-41D0-A9BE-F7599FB268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0975D-2A68-442E-B272-B810265A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137F8B-3C09-4E74-99B6-79D55367E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55191C8-F119-4455-AE1C-03AB4937B07D}"/>
              </a:ext>
            </a:extLst>
          </p:cNvPr>
          <p:cNvGrpSpPr/>
          <p:nvPr/>
        </p:nvGrpSpPr>
        <p:grpSpPr>
          <a:xfrm>
            <a:off x="4893717" y="1988607"/>
            <a:ext cx="2981340" cy="2374927"/>
            <a:chOff x="4470385" y="1362074"/>
            <a:chExt cx="2981340" cy="23749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AB54258-4505-45A2-8A3E-1319F3342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1362074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 User 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E1DCA6C-B630-42FD-B1F4-5EB77A31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1628775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70829A8-BF5D-44C4-B1BA-DD20D6D25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92" y="1887232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Operating System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D4AB888-70EE-4D1E-8BF6-DD77CE732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90" y="2151389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Separate inputs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6163F37-DF50-4FE4-BDA9-6C97E5C2E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90" y="2416188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Write Inputs in a new file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52F1A719-CB07-41D1-9FF7-FB0D8F03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89" y="2947687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Convert the inputs to hardware instructions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D02A556-F80A-4712-B44E-DF62C74C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90" y="2682246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Read Inputs and put it in the right order</a:t>
              </a:r>
              <a:endParaRPr kumimoji="0" lang="en-IE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2E2BC31-069A-49B6-BAEC-77FA1E57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87" y="3211844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 hardware instructions in order(stack)</a:t>
              </a:r>
              <a:endParaRPr kumimoji="0" lang="en-IE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FA0F483-29F9-4FEA-B0A7-7852C45D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385" y="3470301"/>
              <a:ext cx="2981325" cy="266700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E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Save and print result</a:t>
              </a:r>
              <a:endParaRPr kumimoji="0" lang="en-I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10">
            <a:extLst>
              <a:ext uri="{FF2B5EF4-FFF2-40B4-BE49-F238E27FC236}">
                <a16:creationId xmlns:a16="http://schemas.microsoft.com/office/drawing/2014/main" id="{841961C7-23A5-41D9-BC99-186CEA60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9138C5CB-DD0C-413B-A4DD-529D9F97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384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ACB7C8A-0FA3-42E6-A688-D02C1E45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6097A36-4C80-4470-B33B-9ED1F076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108E9F8-9720-45A3-9049-F28E570D9B0B}"/>
              </a:ext>
            </a:extLst>
          </p:cNvPr>
          <p:cNvGrpSpPr/>
          <p:nvPr/>
        </p:nvGrpSpPr>
        <p:grpSpPr>
          <a:xfrm>
            <a:off x="2896530" y="1572259"/>
            <a:ext cx="8594430" cy="4828539"/>
            <a:chOff x="2896530" y="1572259"/>
            <a:chExt cx="8594430" cy="482853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9C83C01-BC01-48F5-A37A-5AADEDA78563}"/>
                </a:ext>
              </a:extLst>
            </p:cNvPr>
            <p:cNvGrpSpPr/>
            <p:nvPr/>
          </p:nvGrpSpPr>
          <p:grpSpPr>
            <a:xfrm>
              <a:off x="5046582" y="1572259"/>
              <a:ext cx="6444378" cy="4828539"/>
              <a:chOff x="5046582" y="1572260"/>
              <a:chExt cx="4160838" cy="2624454"/>
            </a:xfrm>
          </p:grpSpPr>
          <p:sp>
            <p:nvSpPr>
              <p:cNvPr id="3" name="Rectángulo 3">
                <a:extLst>
                  <a:ext uri="{FF2B5EF4-FFF2-40B4-BE49-F238E27FC236}">
                    <a16:creationId xmlns:a16="http://schemas.microsoft.com/office/drawing/2014/main" id="{103D9074-579D-41F7-A482-9D326829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6582" y="1572260"/>
                <a:ext cx="4160838" cy="262445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70AD47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Calculator System</a:t>
                </a:r>
                <a:endParaRPr kumimoji="0" lang="es-E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" name="Rectángulo 11">
                <a:extLst>
                  <a:ext uri="{FF2B5EF4-FFF2-40B4-BE49-F238E27FC236}">
                    <a16:creationId xmlns:a16="http://schemas.microsoft.com/office/drawing/2014/main" id="{3D628885-48FA-4049-AF4D-4D3198591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8137" y="1747044"/>
                <a:ext cx="1325563" cy="800100"/>
              </a:xfrm>
              <a:prstGeom prst="rect">
                <a:avLst/>
              </a:pr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Tokenizer</a:t>
                </a:r>
                <a:endParaRPr kumimoji="0" lang="es-E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Rectángulo 12">
                <a:extLst>
                  <a:ext uri="{FF2B5EF4-FFF2-40B4-BE49-F238E27FC236}">
                    <a16:creationId xmlns:a16="http://schemas.microsoft.com/office/drawing/2014/main" id="{F4719394-54CF-4965-8F83-2B5136B91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0303" y="1747044"/>
                <a:ext cx="1339850" cy="800100"/>
              </a:xfrm>
              <a:prstGeom prst="rect">
                <a:avLst/>
              </a:pr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Infix-to-postfix translator</a:t>
                </a:r>
                <a:endParaRPr kumimoji="0" lang="es-E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ángulo 13">
                <a:extLst>
                  <a:ext uri="{FF2B5EF4-FFF2-40B4-BE49-F238E27FC236}">
                    <a16:creationId xmlns:a16="http://schemas.microsoft.com/office/drawing/2014/main" id="{6703FF51-8C22-433E-A834-55A50BB2F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590" y="3018631"/>
                <a:ext cx="1325563" cy="808038"/>
              </a:xfrm>
              <a:prstGeom prst="rect">
                <a:avLst/>
              </a:pr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Code generator</a:t>
                </a:r>
                <a:endParaRPr kumimoji="0" lang="es-E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ángulo 14">
                <a:extLst>
                  <a:ext uri="{FF2B5EF4-FFF2-40B4-BE49-F238E27FC236}">
                    <a16:creationId xmlns:a16="http://schemas.microsoft.com/office/drawing/2014/main" id="{4F53EC02-FA39-4407-98CF-C292171E3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8136" y="3018632"/>
                <a:ext cx="1325564" cy="808038"/>
              </a:xfrm>
              <a:prstGeom prst="rect">
                <a:avLst/>
              </a:pr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Virtual machine</a:t>
                </a:r>
                <a:endParaRPr kumimoji="0" lang="es-E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BD124F28-3CCB-42EB-950D-3D2BD2CF7859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6743700" y="2147094"/>
                <a:ext cx="7666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7ECF1A50-72F9-4271-A04B-6344BDD85A43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8180228" y="2547144"/>
                <a:ext cx="7144" cy="47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FCDA763C-1B82-447A-82F4-9BB727B6066D}"/>
                  </a:ext>
                </a:extLst>
              </p:cNvPr>
              <p:cNvCxnSpPr>
                <a:stCxn id="6" idx="1"/>
                <a:endCxn id="7" idx="3"/>
              </p:cNvCxnSpPr>
              <p:nvPr/>
            </p:nvCxnSpPr>
            <p:spPr>
              <a:xfrm flipH="1">
                <a:off x="6743700" y="3422650"/>
                <a:ext cx="78089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9A40AA2-15F6-4C9E-A764-7812066D05B4}"/>
                </a:ext>
              </a:extLst>
            </p:cNvPr>
            <p:cNvSpPr/>
            <p:nvPr/>
          </p:nvSpPr>
          <p:spPr>
            <a:xfrm>
              <a:off x="3065442" y="1572259"/>
              <a:ext cx="1737360" cy="1472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Inputfile</a:t>
              </a:r>
              <a:endParaRPr lang="en-US" sz="1100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DD0E4F6-330A-4A6A-900D-28704116FD13}"/>
                </a:ext>
              </a:extLst>
            </p:cNvPr>
            <p:cNvSpPr/>
            <p:nvPr/>
          </p:nvSpPr>
          <p:spPr>
            <a:xfrm>
              <a:off x="2896530" y="3585861"/>
              <a:ext cx="2075183" cy="98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User</a:t>
              </a:r>
              <a:endParaRPr lang="en-US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9C33B27-E710-4B12-9C61-A996A9EA06D7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4802802" y="2308280"/>
              <a:ext cx="819251" cy="321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DDB2E4-F4D6-4E7E-AF91-831D9DA6112E}"/>
                </a:ext>
              </a:extLst>
            </p:cNvPr>
            <p:cNvCxnSpPr>
              <a:stCxn id="10" idx="0"/>
              <a:endCxn id="2" idx="2"/>
            </p:cNvCxnSpPr>
            <p:nvPr/>
          </p:nvCxnSpPr>
          <p:spPr>
            <a:xfrm flipV="1">
              <a:off x="3934122" y="3044300"/>
              <a:ext cx="0" cy="54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7ED1FAC7-59E6-40E6-BC1C-7A38C10752EC}"/>
                </a:ext>
              </a:extLst>
            </p:cNvPr>
            <p:cNvSpPr/>
            <p:nvPr/>
          </p:nvSpPr>
          <p:spPr>
            <a:xfrm>
              <a:off x="2997158" y="4770496"/>
              <a:ext cx="1906271" cy="723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Terminal </a:t>
              </a:r>
              <a:r>
                <a:rPr lang="de-DE" sz="1100" dirty="0" err="1"/>
                <a:t>output</a:t>
              </a:r>
              <a:endParaRPr lang="en-US" sz="1100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AC82DB2-999C-4A86-8C9D-E19209DF76C0}"/>
                </a:ext>
              </a:extLst>
            </p:cNvPr>
            <p:cNvCxnSpPr>
              <a:stCxn id="7" idx="1"/>
              <a:endCxn id="30" idx="3"/>
            </p:cNvCxnSpPr>
            <p:nvPr/>
          </p:nvCxnSpPr>
          <p:spPr>
            <a:xfrm flipH="1">
              <a:off x="4903429" y="4976657"/>
              <a:ext cx="718622" cy="15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1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feußner</dc:creator>
  <cp:lastModifiedBy>max feußner</cp:lastModifiedBy>
  <cp:revision>4</cp:revision>
  <dcterms:created xsi:type="dcterms:W3CDTF">2019-10-11T17:04:57Z</dcterms:created>
  <dcterms:modified xsi:type="dcterms:W3CDTF">2019-10-11T19:41:47Z</dcterms:modified>
</cp:coreProperties>
</file>