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7E464-7C72-4777-A254-47303DFB1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795657-C885-48CD-8C07-4302DB80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7CE6E-8C79-45DC-8775-FAE38A52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5430-1991-4F4A-94D3-22E50F5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2FC03-8CE9-4413-A8DD-AC8DF16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DD05-EF2D-468E-8316-CC66B1FA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D85C9-0E1F-45B1-AC3B-69EDE717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2401-40A8-4DE9-8B2C-C2330C6E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D2A12-ED54-4236-9F34-FCCE3877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1B127-05B2-446C-A2E9-EC7375C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B055-024D-47BA-8090-CABD96BA5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0DC341-9991-4783-84BA-146B3168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DCF06-8CE5-4B69-93D2-A808928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C0337-665F-47E0-9306-0F8E281F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500C2-DE70-49C9-BCB2-393E3D6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A628B-B8A0-413D-B8BB-C10438A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264CC-46F9-43AD-B2D3-F99FDCE0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D0FDE-798E-452E-B704-1B02BCD9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4E606-EFED-4A39-8BCB-6158238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3BCF0-49FF-40F8-A464-09A6275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C9E7-8A39-4466-BAE9-00D59206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986-DA11-4A85-9EC5-FA6130EA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60D7C-5080-4062-9711-39C98B33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3BB85-EF3E-4490-AC66-5976E0EC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464C7-3D08-4198-A577-BBEDCA3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E7FBE-DE5B-49D0-95D6-6DE0558D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030A9-CBC7-4B20-AAEA-654C69E7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79F7C-224E-40C3-9CFB-5D1D6CC6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88D0E-F6DA-4647-95E4-D4436FD1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DD3170-D7FD-4DB4-9C7E-DEBF6153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26664F-F42D-4E97-8BAD-42C210B8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87005-E8C2-4421-9D32-72E48900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9DE591-7084-4A06-8067-CAA0D120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3A437-975D-42A7-9AA6-28286082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4C7091-392D-4041-8D1A-7A46DB11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2706C4-495F-4B32-ABF6-A7B09CE7D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55335B-6B0B-454C-AE22-1ADB6AB4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C3F02-7BE2-4362-891E-A76105D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F9E0E7-4182-4D74-B160-5D4E6C08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8D40-B657-47FC-A986-2E888856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ED7538-CA8D-4342-A70F-7155D66C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247073-9B5F-424E-8EED-FA1D32B6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72703-1963-4519-8935-BB8DFD6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95FEA6-A2FD-4272-AED4-1C9FBC58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F396B-F0B0-4E57-A18A-0AE82F53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C07BA8-5D4B-413D-8FE6-72A786A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D967-F10A-4A78-B784-BC31F8BF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8E262-F967-4621-BE9A-B1B2550A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7C6E24-9E60-4D2A-A1A4-E8C38DBF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B4721-675C-4404-BBC7-57CFEB6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B44D0-6F69-4C0C-A0D2-9EA9E1F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75D55F-00DD-4436-8BCC-37C1971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B5A9-B040-4F06-B3EA-4B87B20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CA5F1A-D69C-4C95-AF4C-FBFCF45F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75D6A3-047B-49E2-A688-B279841C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EF865-B768-41FF-A6F9-84C0FC70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3BE52-F892-4080-8684-B3FC2C1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FEAEB-5D62-4193-BE70-EE9A44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A0EEB1-7FBD-4E01-A1D7-5EAF3D61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9D5B2-F615-4A0A-8EA6-43A024AC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DB831-72FF-436A-9F82-19ABC827E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31113-3CB8-4453-A664-90911857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F816-85D7-4384-92F5-4428D8C8C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0975D-2A68-442E-B272-B810265A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137F8B-3C09-4E74-99B6-79D55367E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9ED9-C01A-43D8-87B4-D5B9E734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874CF-29B7-4129-AF34-F83412C9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ACB7C8A-0FA3-42E6-A688-D02C1E45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6097A36-4C80-4470-B33B-9ED1F076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9C83C01-BC01-48F5-A37A-5AADEDA78563}"/>
              </a:ext>
            </a:extLst>
          </p:cNvPr>
          <p:cNvGrpSpPr/>
          <p:nvPr/>
        </p:nvGrpSpPr>
        <p:grpSpPr>
          <a:xfrm>
            <a:off x="5046582" y="1572259"/>
            <a:ext cx="6444378" cy="4828539"/>
            <a:chOff x="5046582" y="1572260"/>
            <a:chExt cx="4160838" cy="2624454"/>
          </a:xfrm>
        </p:grpSpPr>
        <p:sp>
          <p:nvSpPr>
            <p:cNvPr id="3" name="Rectángulo 3">
              <a:extLst>
                <a:ext uri="{FF2B5EF4-FFF2-40B4-BE49-F238E27FC236}">
                  <a16:creationId xmlns:a16="http://schemas.microsoft.com/office/drawing/2014/main" id="{103D9074-579D-41F7-A482-9D326829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582" y="1572260"/>
              <a:ext cx="4160838" cy="26244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Calculator System</a:t>
              </a:r>
              <a:endParaRPr kumimoji="0" lang="es-E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ángulo 11">
              <a:extLst>
                <a:ext uri="{FF2B5EF4-FFF2-40B4-BE49-F238E27FC236}">
                  <a16:creationId xmlns:a16="http://schemas.microsoft.com/office/drawing/2014/main" id="{3D628885-48FA-4049-AF4D-4D319859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7" y="1747044"/>
              <a:ext cx="1325563" cy="8001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Tokenizer</a:t>
              </a:r>
              <a:endParaRPr kumimoji="0" lang="es-E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ángulo 12">
              <a:extLst>
                <a:ext uri="{FF2B5EF4-FFF2-40B4-BE49-F238E27FC236}">
                  <a16:creationId xmlns:a16="http://schemas.microsoft.com/office/drawing/2014/main" id="{F4719394-54CF-4965-8F83-2B5136B9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303" y="1747044"/>
              <a:ext cx="1339850" cy="8001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Infix-to-postfix translator</a:t>
              </a:r>
              <a:endParaRPr kumimoji="0" lang="es-E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ángulo 13">
              <a:extLst>
                <a:ext uri="{FF2B5EF4-FFF2-40B4-BE49-F238E27FC236}">
                  <a16:creationId xmlns:a16="http://schemas.microsoft.com/office/drawing/2014/main" id="{6703FF51-8C22-433E-A834-55A50BB2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590" y="3018631"/>
              <a:ext cx="1325563" cy="808038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generator</a:t>
              </a:r>
              <a:endParaRPr kumimoji="0" lang="es-E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ángulo 14">
              <a:extLst>
                <a:ext uri="{FF2B5EF4-FFF2-40B4-BE49-F238E27FC236}">
                  <a16:creationId xmlns:a16="http://schemas.microsoft.com/office/drawing/2014/main" id="{4F53EC02-FA39-4407-98CF-C292171E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6" y="3018632"/>
              <a:ext cx="1325564" cy="808038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 machine</a:t>
              </a:r>
              <a:endPara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BD124F28-3CCB-42EB-950D-3D2BD2CF785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743700" y="2147094"/>
              <a:ext cx="766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ECF1A50-72F9-4271-A04B-6344BDD85A4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180228" y="2547144"/>
              <a:ext cx="7144" cy="47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CDA763C-1B82-447A-82F4-9BB727B6066D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6743700" y="3422650"/>
              <a:ext cx="7808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1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feußner</dc:creator>
  <cp:lastModifiedBy>max feußner</cp:lastModifiedBy>
  <cp:revision>1</cp:revision>
  <dcterms:created xsi:type="dcterms:W3CDTF">2019-10-11T17:04:57Z</dcterms:created>
  <dcterms:modified xsi:type="dcterms:W3CDTF">2019-10-11T17:09:26Z</dcterms:modified>
</cp:coreProperties>
</file>