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4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4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7CF0-196D-4462-8447-911483A3E662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6380-8189-4F76-ACDF-FF7D9FCF6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98739"/>
            <a:ext cx="9144000" cy="1025614"/>
          </a:xfrm>
        </p:spPr>
        <p:txBody>
          <a:bodyPr anchor="t"/>
          <a:lstStyle/>
          <a:p>
            <a:r>
              <a:rPr lang="ru-RU" dirty="0" smtClean="0"/>
              <a:t>Классическое </a:t>
            </a:r>
            <a:r>
              <a:rPr lang="ru-RU" dirty="0" err="1" smtClean="0"/>
              <a:t>судоку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41653"/>
            <a:ext cx="9144000" cy="1655762"/>
          </a:xfrm>
        </p:spPr>
        <p:txBody>
          <a:bodyPr/>
          <a:lstStyle/>
          <a:p>
            <a:r>
              <a:rPr lang="ru-RU" dirty="0" smtClean="0"/>
              <a:t>Навык для Алисы – голосового помощника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3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215426"/>
          </a:xfrm>
        </p:spPr>
        <p:txBody>
          <a:bodyPr/>
          <a:lstStyle/>
          <a:p>
            <a:pPr algn="ctr"/>
            <a:r>
              <a:rPr lang="ru-RU" dirty="0" smtClean="0"/>
              <a:t>Описание работы навыка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492371"/>
            <a:ext cx="10515600" cy="459728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Ну а в конце пользователя ждет заслуженная похвала.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s://sun7-9.userapi.com/5mnMmKIfOwmiJ1dXhht4sjGdSLQoQzVrAdUz3g/qQGzbnPSrL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16" y="2069743"/>
            <a:ext cx="2873520" cy="42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6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69011"/>
            <a:ext cx="10515600" cy="1120535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501662"/>
            <a:ext cx="10515600" cy="22428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Рабочий навык Классическое </a:t>
            </a:r>
            <a:r>
              <a:rPr lang="ru-RU" dirty="0" err="1" smtClean="0">
                <a:solidFill>
                  <a:schemeClr val="tx1"/>
                </a:solidFill>
              </a:rPr>
              <a:t>Судоку</a:t>
            </a:r>
            <a:r>
              <a:rPr lang="ru-RU" dirty="0" smtClean="0">
                <a:solidFill>
                  <a:schemeClr val="tx1"/>
                </a:solidFill>
              </a:rPr>
              <a:t>, работающий на платформе </a:t>
            </a:r>
            <a:r>
              <a:rPr lang="ru-RU" dirty="0" err="1" smtClean="0">
                <a:solidFill>
                  <a:schemeClr val="tx1"/>
                </a:solidFill>
              </a:rPr>
              <a:t>Яндекс.Диалоги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Начало глобального просвещения онлайн пользователей.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Неоценимый опыт работы с платформой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Опыт </a:t>
            </a:r>
            <a:r>
              <a:rPr lang="ru-RU" dirty="0" err="1" smtClean="0">
                <a:solidFill>
                  <a:schemeClr val="tx1"/>
                </a:solidFill>
              </a:rPr>
              <a:t>дебага</a:t>
            </a:r>
            <a:r>
              <a:rPr lang="ru-RU" dirty="0" smtClean="0">
                <a:solidFill>
                  <a:schemeClr val="tx1"/>
                </a:solidFill>
              </a:rPr>
              <a:t> кода и поиска мелких ошибок в логах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1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38023"/>
            <a:ext cx="10515600" cy="922128"/>
          </a:xfrm>
        </p:spPr>
        <p:txBody>
          <a:bodyPr/>
          <a:lstStyle/>
          <a:p>
            <a:pPr algn="ctr"/>
            <a:r>
              <a:rPr lang="en-US" dirty="0" smtClean="0"/>
              <a:t>P.S.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3278039"/>
            <a:ext cx="10515600" cy="56071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Играйте больше, чтобы увидеть всех котиков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6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5056"/>
            <a:ext cx="9144000" cy="939291"/>
          </a:xfrm>
        </p:spPr>
        <p:txBody>
          <a:bodyPr/>
          <a:lstStyle/>
          <a:p>
            <a:pPr algn="ctr"/>
            <a:r>
              <a:rPr lang="ru-RU" dirty="0" smtClean="0"/>
              <a:t>Что это вообще такое?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5925" y="5080957"/>
            <a:ext cx="9144000" cy="1457865"/>
          </a:xfrm>
        </p:spPr>
        <p:txBody>
          <a:bodyPr/>
          <a:lstStyle/>
          <a:p>
            <a:pPr algn="l"/>
            <a:r>
              <a:rPr lang="ru-RU" dirty="0" err="1" smtClean="0"/>
              <a:t>Судоку</a:t>
            </a:r>
            <a:r>
              <a:rPr lang="ru-RU" dirty="0" smtClean="0"/>
              <a:t> – умственная игра, которая приобрела нынешний вид в США, а не в Китае или Японии. Суть – расставить цифры от 1 до 9 на поле так, чтобы ни в строке, ни в столбце, ни в квадрате 3х3 не повторялись.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51" y="1251402"/>
            <a:ext cx="5709698" cy="3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861" y="198408"/>
            <a:ext cx="10515600" cy="1120535"/>
          </a:xfrm>
        </p:spPr>
        <p:txBody>
          <a:bodyPr/>
          <a:lstStyle/>
          <a:p>
            <a:pPr algn="ctr"/>
            <a:r>
              <a:rPr lang="ru-RU" dirty="0" smtClean="0"/>
              <a:t>Зачем все это?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0861" y="4848046"/>
            <a:ext cx="10515600" cy="1388852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Хмм</a:t>
            </a:r>
            <a:r>
              <a:rPr lang="ru-RU" dirty="0" smtClean="0">
                <a:solidFill>
                  <a:schemeClr val="tx1"/>
                </a:solidFill>
              </a:rPr>
              <a:t>… Хороший вопрос.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Ответ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развитие и просвещение пользователей во время самоизоляции, чтобы было чем занять с пользой, а заодно и освоить технологии Яндекса.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1427784"/>
            <a:ext cx="11576649" cy="31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213" y="120770"/>
            <a:ext cx="10515600" cy="14914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Пути и инструменты достижения цели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984075"/>
            <a:ext cx="10515600" cy="4675517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Пути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всё, всё, что возможно для того, чтобы создать оптимизированный </a:t>
            </a:r>
            <a:r>
              <a:rPr lang="en-US" dirty="0" smtClean="0">
                <a:solidFill>
                  <a:schemeClr val="tx1"/>
                </a:solidFill>
              </a:rPr>
              <a:t>friendly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useful </a:t>
            </a:r>
            <a:r>
              <a:rPr lang="ru-RU" dirty="0" smtClean="0">
                <a:solidFill>
                  <a:schemeClr val="tx1"/>
                </a:solidFill>
              </a:rPr>
              <a:t>навык, который зацепит пользователя.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Инструменты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Язык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Python3.7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Framework: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Databases: </a:t>
            </a:r>
            <a:r>
              <a:rPr lang="en-US" dirty="0" err="1" smtClean="0">
                <a:solidFill>
                  <a:schemeClr val="tx1"/>
                </a:solidFill>
              </a:rPr>
              <a:t>SQLAlchemy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Host: </a:t>
            </a:r>
            <a:r>
              <a:rPr lang="en-US" dirty="0" err="1" smtClean="0">
                <a:solidFill>
                  <a:schemeClr val="tx1"/>
                </a:solidFill>
              </a:rPr>
              <a:t>PythonAnyWhere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Редактор картинок</a:t>
            </a:r>
            <a:r>
              <a:rPr lang="en-US" dirty="0" smtClean="0">
                <a:solidFill>
                  <a:schemeClr val="tx1"/>
                </a:solidFill>
              </a:rPr>
              <a:t>: Paint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Взаимодействие с Алисой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err="1" smtClean="0">
                <a:solidFill>
                  <a:schemeClr val="tx1"/>
                </a:solidFill>
              </a:rPr>
              <a:t>YandexImages</a:t>
            </a:r>
            <a:r>
              <a:rPr lang="ru-RU" dirty="0" smtClean="0">
                <a:solidFill>
                  <a:schemeClr val="tx1"/>
                </a:solidFill>
              </a:rPr>
              <a:t>, взятый из Школы Алисы.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Идея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я</a:t>
            </a:r>
            <a:r>
              <a:rPr lang="ru-RU" dirty="0" smtClean="0">
                <a:solidFill>
                  <a:schemeClr val="tx1"/>
                </a:solidFill>
              </a:rPr>
              <a:t> сам и моя лень, которая заставила меня играть в </a:t>
            </a:r>
            <a:r>
              <a:rPr lang="ru-RU" dirty="0" err="1" smtClean="0">
                <a:solidFill>
                  <a:schemeClr val="tx1"/>
                </a:solidFill>
              </a:rPr>
              <a:t>Судоку</a:t>
            </a:r>
            <a:r>
              <a:rPr lang="ru-RU" dirty="0" smtClean="0">
                <a:solidFill>
                  <a:schemeClr val="tx1"/>
                </a:solidFill>
              </a:rPr>
              <a:t> вместо решения задач.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32914"/>
            <a:ext cx="10515600" cy="1008392"/>
          </a:xfrm>
        </p:spPr>
        <p:txBody>
          <a:bodyPr/>
          <a:lstStyle/>
          <a:p>
            <a:pPr algn="ctr"/>
            <a:r>
              <a:rPr lang="ru-RU" dirty="0" smtClean="0"/>
              <a:t>Трудности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854679"/>
            <a:ext cx="10515600" cy="42349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Поиск хоста и прикручивание к нему базы данных. (Решено благодаря копанию в Яндексе)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Загрузка и </a:t>
            </a:r>
            <a:r>
              <a:rPr lang="ru-RU" dirty="0" err="1" smtClean="0">
                <a:solidFill>
                  <a:schemeClr val="tx1"/>
                </a:solidFill>
              </a:rPr>
              <a:t>отрисовка</a:t>
            </a:r>
            <a:r>
              <a:rPr lang="ru-RU" dirty="0" smtClean="0">
                <a:solidFill>
                  <a:schemeClr val="tx1"/>
                </a:solidFill>
              </a:rPr>
              <a:t> картинок. (Нарисовать то нарисовал, а вот быстро загрузить…)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Обобщение всех ситуаций в общий случай и построение логики кода. (О, логика кода – это наше все. Только я понял это слишком поздно -_-)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Разборка непонятно почему выскакивающих иногда ошибок вида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error_http_5xx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error_http_timeout</a:t>
            </a:r>
            <a:r>
              <a:rPr lang="ru-RU" dirty="0" smtClean="0">
                <a:solidFill>
                  <a:schemeClr val="tx1"/>
                </a:solidFill>
              </a:rPr>
              <a:t>. (Ну вот реально, откуда?)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5. Привлечение аудитории. (С этим все так себе)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2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32913"/>
            <a:ext cx="10515600" cy="913502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Описание структуры навыка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708031"/>
            <a:ext cx="10515600" cy="438162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Навык состоит из нескольких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ru-RU" b="1" dirty="0" smtClean="0">
                <a:solidFill>
                  <a:schemeClr val="tx1"/>
                </a:solidFill>
              </a:rPr>
              <a:t>сервисов</a:t>
            </a:r>
            <a:r>
              <a:rPr lang="en-US" b="1" dirty="0" smtClean="0">
                <a:solidFill>
                  <a:schemeClr val="tx1"/>
                </a:solidFill>
              </a:rPr>
              <a:t>”.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Непосредственно сама игра с возможность выбора сложности (3 штуки)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00" y="3350403"/>
            <a:ext cx="3772709" cy="24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60385"/>
            <a:ext cx="10515600" cy="1146415"/>
          </a:xfrm>
        </p:spPr>
        <p:txBody>
          <a:bodyPr/>
          <a:lstStyle/>
          <a:p>
            <a:pPr algn="ctr"/>
            <a:r>
              <a:rPr lang="ru-RU" dirty="0" smtClean="0"/>
              <a:t>Описание структуры навыка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587261"/>
            <a:ext cx="10515600" cy="450239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2. Побочная ветвь, реализованная мной просто для саморазвития – Факты.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 базе их примерно с десяток или больше,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но их число пополняется еженедельно.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84" y="2044461"/>
            <a:ext cx="3386993" cy="43649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80" y="3079931"/>
            <a:ext cx="2917783" cy="30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25185"/>
            <a:ext cx="10515600" cy="973886"/>
          </a:xfrm>
        </p:spPr>
        <p:txBody>
          <a:bodyPr/>
          <a:lstStyle/>
          <a:p>
            <a:pPr algn="ctr"/>
            <a:r>
              <a:rPr lang="ru-RU" dirty="0" smtClean="0"/>
              <a:t>Описание структуры навыка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423358"/>
            <a:ext cx="10515600" cy="501194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3. Неотъемлемая часть любого диалога – Помощь.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15" y="2122098"/>
            <a:ext cx="3606270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206800"/>
          </a:xfrm>
        </p:spPr>
        <p:txBody>
          <a:bodyPr/>
          <a:lstStyle/>
          <a:p>
            <a:pPr algn="ctr"/>
            <a:r>
              <a:rPr lang="ru-RU" dirty="0" smtClean="0"/>
              <a:t>Описание работы навыка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518249"/>
            <a:ext cx="10515600" cy="5193102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Первое, что видит пользователь – предложение сыграть.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После нажатия на соответствующую кнопку Алиса предлагает на выбор три уровня сложности. Далее пользователь по средствам удобной координатной сетки на манер морского боя выбирает нужную ему клетку и желаемое значение. Если ход ошибочен, то ассистент подскажет, что нужно подумать еще, иначе подбодрит пользователя и покажет ему текущий расклад дел.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06" y="3002828"/>
            <a:ext cx="2991337" cy="38551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23" y="3173364"/>
            <a:ext cx="3271747" cy="35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8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443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Классическое судоку</vt:lpstr>
      <vt:lpstr>Что это вообще такое?</vt:lpstr>
      <vt:lpstr>Зачем все это?</vt:lpstr>
      <vt:lpstr>Пути и инструменты достижения цели</vt:lpstr>
      <vt:lpstr>Трудности</vt:lpstr>
      <vt:lpstr>Описание структуры навыка</vt:lpstr>
      <vt:lpstr>Описание структуры навыка</vt:lpstr>
      <vt:lpstr>Описание структуры навыка</vt:lpstr>
      <vt:lpstr>Описание работы навыка</vt:lpstr>
      <vt:lpstr>Описание работы навыка</vt:lpstr>
      <vt:lpstr>Результат</vt:lpstr>
      <vt:lpstr>P.S.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судоку</dc:title>
  <dc:creator>MiNotebook</dc:creator>
  <cp:lastModifiedBy>MiNotebook</cp:lastModifiedBy>
  <cp:revision>7</cp:revision>
  <dcterms:created xsi:type="dcterms:W3CDTF">2020-05-05T16:18:17Z</dcterms:created>
  <dcterms:modified xsi:type="dcterms:W3CDTF">2020-05-05T17:45:56Z</dcterms:modified>
</cp:coreProperties>
</file>