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2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0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1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73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6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71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3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8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4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9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9BFD9A-2408-468B-938B-3CE4EB7778D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473DE3-6441-401B-8337-7E84A6026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1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04318"/>
            <a:ext cx="5635106" cy="2971801"/>
          </a:xfrm>
        </p:spPr>
        <p:txBody>
          <a:bodyPr/>
          <a:lstStyle/>
          <a:p>
            <a:r>
              <a:rPr lang="ru-RU" b="1" dirty="0"/>
              <a:t>Защита проекта </a:t>
            </a:r>
            <a:r>
              <a:rPr lang="en-US" b="1" dirty="0" err="1"/>
              <a:t>WebServer+API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Создатели: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 err="1" smtClean="0"/>
              <a:t>Жижло</a:t>
            </a:r>
            <a:r>
              <a:rPr lang="ru-RU" dirty="0" smtClean="0"/>
              <a:t> Е.Р.</a:t>
            </a:r>
          </a:p>
          <a:p>
            <a:r>
              <a:rPr lang="ru-RU" dirty="0"/>
              <a:t> </a:t>
            </a:r>
            <a:r>
              <a:rPr lang="ru-RU" dirty="0" smtClean="0"/>
              <a:t>  Глазков М.Н.</a:t>
            </a:r>
          </a:p>
          <a:p>
            <a:r>
              <a:rPr lang="ru-RU" dirty="0" smtClean="0"/>
              <a:t>Преподаватель: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 err="1" smtClean="0"/>
              <a:t>Дюняшева</a:t>
            </a:r>
            <a:r>
              <a:rPr lang="ru-RU" dirty="0" smtClean="0"/>
              <a:t> Г.О.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8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22" y="232203"/>
            <a:ext cx="8534400" cy="1507067"/>
          </a:xfrm>
        </p:spPr>
        <p:txBody>
          <a:bodyPr/>
          <a:lstStyle/>
          <a:p>
            <a:r>
              <a:rPr lang="ru-RU" dirty="0" smtClean="0"/>
              <a:t>Бот </a:t>
            </a:r>
            <a:r>
              <a:rPr lang="ru-RU" dirty="0" err="1" smtClean="0"/>
              <a:t>ян</a:t>
            </a:r>
            <a:r>
              <a:rPr lang="ru-RU" dirty="0" smtClean="0"/>
              <a:t>-Каталог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22" y="205366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Этот бот располагается в мессенджере «</a:t>
            </a:r>
            <a:r>
              <a:rPr lang="en-US" dirty="0" smtClean="0"/>
              <a:t>Telegram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Он позволяет быстро найти тот товар, который вы хотите на сайте – «</a:t>
            </a:r>
            <a:r>
              <a:rPr lang="en-US" dirty="0" smtClean="0"/>
              <a:t>e-</a:t>
            </a:r>
            <a:r>
              <a:rPr lang="en-US" dirty="0" err="1" smtClean="0"/>
              <a:t>katalog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Так же позволяет найти видео обзор по тому товару, который вы хотите найти.</a:t>
            </a:r>
          </a:p>
          <a:p>
            <a:pPr marL="0" indent="0">
              <a:buNone/>
            </a:pPr>
            <a:r>
              <a:rPr lang="ru-RU" dirty="0" smtClean="0"/>
              <a:t>Если вы выбрали тот товар, который хотите купить, то по этому товару можно прочитать отзывы.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4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982" y="301363"/>
            <a:ext cx="8534400" cy="1507067"/>
          </a:xfrm>
        </p:spPr>
        <p:txBody>
          <a:bodyPr/>
          <a:lstStyle/>
          <a:p>
            <a:r>
              <a:rPr lang="ru-RU" dirty="0" smtClean="0"/>
              <a:t>история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982" y="2070980"/>
            <a:ext cx="8534400" cy="3615267"/>
          </a:xfrm>
        </p:spPr>
        <p:txBody>
          <a:bodyPr/>
          <a:lstStyle/>
          <a:p>
            <a:r>
              <a:rPr lang="ru-RU" dirty="0" smtClean="0"/>
              <a:t>Я и Егор думали как облегчить людям жизнь. Но ничего не приходило на ум. </a:t>
            </a:r>
            <a:endParaRPr lang="ru-RU" dirty="0"/>
          </a:p>
          <a:p>
            <a:r>
              <a:rPr lang="ru-RU" dirty="0" smtClean="0"/>
              <a:t>И тут мы вспомнили что еще нет такого бота, который легко может найти тот товар, который ты хочешь.</a:t>
            </a:r>
          </a:p>
          <a:p>
            <a:r>
              <a:rPr lang="ru-RU" dirty="0" smtClean="0"/>
              <a:t>Так и появилась идея по созданию бота «Ян-Каталога».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03" y="220656"/>
            <a:ext cx="8534400" cy="1089603"/>
          </a:xfrm>
        </p:spPr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03" y="1310259"/>
            <a:ext cx="8534400" cy="3615267"/>
          </a:xfrm>
        </p:spPr>
        <p:txBody>
          <a:bodyPr/>
          <a:lstStyle/>
          <a:p>
            <a:r>
              <a:rPr lang="ru-RU" dirty="0" smtClean="0"/>
              <a:t>Использованные библиотеки: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Клавиатура для бота: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3" y="1763592"/>
            <a:ext cx="7019925" cy="781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9" y="3217710"/>
            <a:ext cx="6953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694" y="114784"/>
            <a:ext cx="8534400" cy="3615267"/>
          </a:xfrm>
        </p:spPr>
        <p:txBody>
          <a:bodyPr/>
          <a:lstStyle/>
          <a:p>
            <a:r>
              <a:rPr lang="ru-RU" dirty="0" smtClean="0"/>
              <a:t>Создали </a:t>
            </a:r>
            <a:r>
              <a:rPr lang="ru-RU" dirty="0" err="1" smtClean="0"/>
              <a:t>парсер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32" y="765041"/>
            <a:ext cx="7306147" cy="59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342" y="0"/>
            <a:ext cx="8534400" cy="1507067"/>
          </a:xfrm>
        </p:spPr>
        <p:txBody>
          <a:bodyPr/>
          <a:lstStyle/>
          <a:p>
            <a:r>
              <a:rPr lang="ru-RU" dirty="0" smtClean="0"/>
              <a:t>Функции бота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89" y="1416159"/>
            <a:ext cx="7277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6104" y="2095824"/>
            <a:ext cx="6463934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0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145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Защита проекта WebServer+API </vt:lpstr>
      <vt:lpstr>Бот ян-Каталог</vt:lpstr>
      <vt:lpstr>история идеи</vt:lpstr>
      <vt:lpstr>Код программы</vt:lpstr>
      <vt:lpstr>Презентация PowerPoint</vt:lpstr>
      <vt:lpstr>Функции бота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WebServer+API </dc:title>
  <dc:creator>Ирина</dc:creator>
  <cp:lastModifiedBy>Ирина</cp:lastModifiedBy>
  <cp:revision>5</cp:revision>
  <dcterms:created xsi:type="dcterms:W3CDTF">2021-04-25T14:18:37Z</dcterms:created>
  <dcterms:modified xsi:type="dcterms:W3CDTF">2021-04-25T14:54:14Z</dcterms:modified>
</cp:coreProperties>
</file>