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2" r:id="rId6"/>
    <p:sldId id="264" r:id="rId7"/>
    <p:sldId id="263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CD8387B-654F-4B8A-990C-55014A734707}">
          <p14:sldIdLst>
            <p14:sldId id="258"/>
            <p14:sldId id="256"/>
            <p14:sldId id="259"/>
            <p14:sldId id="260"/>
            <p14:sldId id="262"/>
            <p14:sldId id="264"/>
            <p14:sldId id="263"/>
            <p14:sldId id="265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BF4D16-5BF8-43A3-9FD3-5E08F8F41235}" type="doc">
      <dgm:prSet loTypeId="urn:microsoft.com/office/officeart/2005/8/layout/vProcess5" loCatId="process" qsTypeId="urn:microsoft.com/office/officeart/2005/8/quickstyle/simple1" qsCatId="simple" csTypeId="urn:microsoft.com/office/officeart/2005/8/colors/accent6_2" csCatId="accent6" phldr="1"/>
      <dgm:spPr/>
    </dgm:pt>
    <dgm:pt modelId="{01ACBC31-5A92-4BCB-B68F-17DCD6A6560F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Globalisierung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B90B3F-F35D-49A3-8EC1-78284C6500E1}" type="parTrans" cxnId="{5DFEC83B-0C9B-409D-AF62-A6163CC8C496}">
      <dgm:prSet/>
      <dgm:spPr/>
      <dgm:t>
        <a:bodyPr/>
        <a:lstStyle/>
        <a:p>
          <a:endParaRPr lang="de-DE"/>
        </a:p>
      </dgm:t>
    </dgm:pt>
    <dgm:pt modelId="{9E3E0647-3554-443E-B725-5AF0BE9E8338}" type="sibTrans" cxnId="{5DFEC83B-0C9B-409D-AF62-A6163CC8C496}">
      <dgm:prSet/>
      <dgm:spPr/>
      <dgm:t>
        <a:bodyPr/>
        <a:lstStyle/>
        <a:p>
          <a:endParaRPr lang="de-DE"/>
        </a:p>
      </dgm:t>
    </dgm:pt>
    <dgm:pt modelId="{90D43F5B-BD7F-4302-8F7D-2D53158807A3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Höhere Unsicherheit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9580B6-CF35-4C93-AB5B-5098F15E3A3E}" type="parTrans" cxnId="{85404CD4-327A-4C35-9B7A-54E90457757F}">
      <dgm:prSet/>
      <dgm:spPr/>
      <dgm:t>
        <a:bodyPr/>
        <a:lstStyle/>
        <a:p>
          <a:endParaRPr lang="de-DE"/>
        </a:p>
      </dgm:t>
    </dgm:pt>
    <dgm:pt modelId="{9ED25757-268C-4881-9BBC-7BD08D4A1277}" type="sibTrans" cxnId="{85404CD4-327A-4C35-9B7A-54E90457757F}">
      <dgm:prSet/>
      <dgm:spPr/>
      <dgm:t>
        <a:bodyPr/>
        <a:lstStyle/>
        <a:p>
          <a:endParaRPr lang="de-DE"/>
        </a:p>
      </dgm:t>
    </dgm:pt>
    <dgm:pt modelId="{E28627F3-1E14-41F2-8D49-066F41CBED18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Abhilfe Controlling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5F4CDF-9936-4954-8E28-2EBFBD0F295B}" type="parTrans" cxnId="{F557FDA6-6364-4D00-88F4-B4E65E21855C}">
      <dgm:prSet/>
      <dgm:spPr/>
      <dgm:t>
        <a:bodyPr/>
        <a:lstStyle/>
        <a:p>
          <a:endParaRPr lang="de-DE"/>
        </a:p>
      </dgm:t>
    </dgm:pt>
    <dgm:pt modelId="{85C70D57-B903-43BA-A896-560E6D2AE826}" type="sibTrans" cxnId="{F557FDA6-6364-4D00-88F4-B4E65E21855C}">
      <dgm:prSet/>
      <dgm:spPr/>
      <dgm:t>
        <a:bodyPr/>
        <a:lstStyle/>
        <a:p>
          <a:endParaRPr lang="de-DE"/>
        </a:p>
      </dgm:t>
    </dgm:pt>
    <dgm:pt modelId="{1CEDEA2E-570F-4896-9BC1-AC4D5B906E18}">
      <dgm:prSet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„Welchen Mehrwert bietet das Controlling der kleinen und mittleren Unternehmen?“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D26655-2DD6-44D0-AE6C-6D8DEC9FD0DD}" type="parTrans" cxnId="{AA463982-9223-41FD-B253-A912B8D29DAB}">
      <dgm:prSet/>
      <dgm:spPr/>
      <dgm:t>
        <a:bodyPr/>
        <a:lstStyle/>
        <a:p>
          <a:endParaRPr lang="de-DE"/>
        </a:p>
      </dgm:t>
    </dgm:pt>
    <dgm:pt modelId="{5A9A4D55-A631-4D71-9605-1FE6E1F446C8}" type="sibTrans" cxnId="{AA463982-9223-41FD-B253-A912B8D29DAB}">
      <dgm:prSet/>
      <dgm:spPr/>
      <dgm:t>
        <a:bodyPr/>
        <a:lstStyle/>
        <a:p>
          <a:endParaRPr lang="de-DE"/>
        </a:p>
      </dgm:t>
    </dgm:pt>
    <dgm:pt modelId="{4B035D51-DD4B-4928-97EC-88AE284EF5AA}" type="pres">
      <dgm:prSet presAssocID="{3ABF4D16-5BF8-43A3-9FD3-5E08F8F41235}" presName="outerComposite" presStyleCnt="0">
        <dgm:presLayoutVars>
          <dgm:chMax val="5"/>
          <dgm:dir/>
          <dgm:resizeHandles val="exact"/>
        </dgm:presLayoutVars>
      </dgm:prSet>
      <dgm:spPr/>
    </dgm:pt>
    <dgm:pt modelId="{C18837AD-8181-494A-8453-E2EA096C79C6}" type="pres">
      <dgm:prSet presAssocID="{3ABF4D16-5BF8-43A3-9FD3-5E08F8F41235}" presName="dummyMaxCanvas" presStyleCnt="0">
        <dgm:presLayoutVars/>
      </dgm:prSet>
      <dgm:spPr/>
    </dgm:pt>
    <dgm:pt modelId="{E39AE467-6BC3-4515-8200-1C54212E4F70}" type="pres">
      <dgm:prSet presAssocID="{3ABF4D16-5BF8-43A3-9FD3-5E08F8F41235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E95264-739C-4A9B-9516-27A4B51CEEAA}" type="pres">
      <dgm:prSet presAssocID="{3ABF4D16-5BF8-43A3-9FD3-5E08F8F41235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B6CA69-6FDC-4D89-9BF1-0A5704413FB0}" type="pres">
      <dgm:prSet presAssocID="{3ABF4D16-5BF8-43A3-9FD3-5E08F8F41235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F25C80-1807-4EFC-BB59-D3AEAE2F8FF8}" type="pres">
      <dgm:prSet presAssocID="{3ABF4D16-5BF8-43A3-9FD3-5E08F8F41235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7E9577-A9A4-4FB2-B12A-14365A205D35}" type="pres">
      <dgm:prSet presAssocID="{3ABF4D16-5BF8-43A3-9FD3-5E08F8F41235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2AF9FA-BF80-4ADF-996D-2C80794FC106}" type="pres">
      <dgm:prSet presAssocID="{3ABF4D16-5BF8-43A3-9FD3-5E08F8F41235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56982F-686B-4D15-A449-78FAA79A5CB0}" type="pres">
      <dgm:prSet presAssocID="{3ABF4D16-5BF8-43A3-9FD3-5E08F8F41235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796176-6F89-45CA-8600-63A6DB24AABB}" type="pres">
      <dgm:prSet presAssocID="{3ABF4D16-5BF8-43A3-9FD3-5E08F8F41235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5AB50F-DA98-4FA2-81B8-B605309004BC}" type="pres">
      <dgm:prSet presAssocID="{3ABF4D16-5BF8-43A3-9FD3-5E08F8F41235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818325-EC33-4F44-99B0-4D193EEB406A}" type="pres">
      <dgm:prSet presAssocID="{3ABF4D16-5BF8-43A3-9FD3-5E08F8F41235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139D7B-0500-45A1-9A1F-07CDE4D9FE43}" type="pres">
      <dgm:prSet presAssocID="{3ABF4D16-5BF8-43A3-9FD3-5E08F8F41235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2EAC012-2A75-4764-BDD9-6CFCE70AB037}" type="presOf" srcId="{90D43F5B-BD7F-4302-8F7D-2D53158807A3}" destId="{125AB50F-DA98-4FA2-81B8-B605309004BC}" srcOrd="1" destOrd="0" presId="urn:microsoft.com/office/officeart/2005/8/layout/vProcess5"/>
    <dgm:cxn modelId="{AA463982-9223-41FD-B253-A912B8D29DAB}" srcId="{3ABF4D16-5BF8-43A3-9FD3-5E08F8F41235}" destId="{1CEDEA2E-570F-4896-9BC1-AC4D5B906E18}" srcOrd="3" destOrd="0" parTransId="{69D26655-2DD6-44D0-AE6C-6D8DEC9FD0DD}" sibTransId="{5A9A4D55-A631-4D71-9605-1FE6E1F446C8}"/>
    <dgm:cxn modelId="{D063CA87-C075-4A55-9B72-043D6CBAE718}" type="presOf" srcId="{9E3E0647-3554-443E-B725-5AF0BE9E8338}" destId="{5F7E9577-A9A4-4FB2-B12A-14365A205D35}" srcOrd="0" destOrd="0" presId="urn:microsoft.com/office/officeart/2005/8/layout/vProcess5"/>
    <dgm:cxn modelId="{BB83E46B-669F-40E9-B353-4FA00D531EC9}" type="presOf" srcId="{9ED25757-268C-4881-9BBC-7BD08D4A1277}" destId="{D62AF9FA-BF80-4ADF-996D-2C80794FC106}" srcOrd="0" destOrd="0" presId="urn:microsoft.com/office/officeart/2005/8/layout/vProcess5"/>
    <dgm:cxn modelId="{2AC189C4-0B24-47CD-89FF-0B42E4EB1A3A}" type="presOf" srcId="{E28627F3-1E14-41F2-8D49-066F41CBED18}" destId="{02B6CA69-6FDC-4D89-9BF1-0A5704413FB0}" srcOrd="0" destOrd="0" presId="urn:microsoft.com/office/officeart/2005/8/layout/vProcess5"/>
    <dgm:cxn modelId="{275DBCF5-6B41-4BD7-8B66-92E3D9781D0E}" type="presOf" srcId="{3ABF4D16-5BF8-43A3-9FD3-5E08F8F41235}" destId="{4B035D51-DD4B-4928-97EC-88AE284EF5AA}" srcOrd="0" destOrd="0" presId="urn:microsoft.com/office/officeart/2005/8/layout/vProcess5"/>
    <dgm:cxn modelId="{7124152C-D1FF-4165-8488-9354B29D0401}" type="presOf" srcId="{90D43F5B-BD7F-4302-8F7D-2D53158807A3}" destId="{82E95264-739C-4A9B-9516-27A4B51CEEAA}" srcOrd="0" destOrd="0" presId="urn:microsoft.com/office/officeart/2005/8/layout/vProcess5"/>
    <dgm:cxn modelId="{C5E2BC21-F137-4C3E-BC50-4C32873A2674}" type="presOf" srcId="{85C70D57-B903-43BA-A896-560E6D2AE826}" destId="{A156982F-686B-4D15-A449-78FAA79A5CB0}" srcOrd="0" destOrd="0" presId="urn:microsoft.com/office/officeart/2005/8/layout/vProcess5"/>
    <dgm:cxn modelId="{5DFEC83B-0C9B-409D-AF62-A6163CC8C496}" srcId="{3ABF4D16-5BF8-43A3-9FD3-5E08F8F41235}" destId="{01ACBC31-5A92-4BCB-B68F-17DCD6A6560F}" srcOrd="0" destOrd="0" parTransId="{9AB90B3F-F35D-49A3-8EC1-78284C6500E1}" sibTransId="{9E3E0647-3554-443E-B725-5AF0BE9E8338}"/>
    <dgm:cxn modelId="{9258C84E-DAF2-4AB8-BE32-902AD7BD6DA3}" type="presOf" srcId="{1CEDEA2E-570F-4896-9BC1-AC4D5B906E18}" destId="{31F25C80-1807-4EFC-BB59-D3AEAE2F8FF8}" srcOrd="0" destOrd="0" presId="urn:microsoft.com/office/officeart/2005/8/layout/vProcess5"/>
    <dgm:cxn modelId="{C2A5148B-72D9-4CA3-BBAC-77E6CCA6CA43}" type="presOf" srcId="{1CEDEA2E-570F-4896-9BC1-AC4D5B906E18}" destId="{D7139D7B-0500-45A1-9A1F-07CDE4D9FE43}" srcOrd="1" destOrd="0" presId="urn:microsoft.com/office/officeart/2005/8/layout/vProcess5"/>
    <dgm:cxn modelId="{F557FDA6-6364-4D00-88F4-B4E65E21855C}" srcId="{3ABF4D16-5BF8-43A3-9FD3-5E08F8F41235}" destId="{E28627F3-1E14-41F2-8D49-066F41CBED18}" srcOrd="2" destOrd="0" parTransId="{4D5F4CDF-9936-4954-8E28-2EBFBD0F295B}" sibTransId="{85C70D57-B903-43BA-A896-560E6D2AE826}"/>
    <dgm:cxn modelId="{85404CD4-327A-4C35-9B7A-54E90457757F}" srcId="{3ABF4D16-5BF8-43A3-9FD3-5E08F8F41235}" destId="{90D43F5B-BD7F-4302-8F7D-2D53158807A3}" srcOrd="1" destOrd="0" parTransId="{F99580B6-CF35-4C93-AB5B-5098F15E3A3E}" sibTransId="{9ED25757-268C-4881-9BBC-7BD08D4A1277}"/>
    <dgm:cxn modelId="{AE2FA9F3-11A1-461A-9C3E-0AC51AC5F7D2}" type="presOf" srcId="{E28627F3-1E14-41F2-8D49-066F41CBED18}" destId="{A1818325-EC33-4F44-99B0-4D193EEB406A}" srcOrd="1" destOrd="0" presId="urn:microsoft.com/office/officeart/2005/8/layout/vProcess5"/>
    <dgm:cxn modelId="{ED9929C7-68A8-44D8-907D-7741E8019E65}" type="presOf" srcId="{01ACBC31-5A92-4BCB-B68F-17DCD6A6560F}" destId="{E39AE467-6BC3-4515-8200-1C54212E4F70}" srcOrd="0" destOrd="0" presId="urn:microsoft.com/office/officeart/2005/8/layout/vProcess5"/>
    <dgm:cxn modelId="{D31E576A-139D-454C-8E32-B726C6D7D7EB}" type="presOf" srcId="{01ACBC31-5A92-4BCB-B68F-17DCD6A6560F}" destId="{F6796176-6F89-45CA-8600-63A6DB24AABB}" srcOrd="1" destOrd="0" presId="urn:microsoft.com/office/officeart/2005/8/layout/vProcess5"/>
    <dgm:cxn modelId="{D52A1100-EF35-41BC-8A01-735CF43522E3}" type="presParOf" srcId="{4B035D51-DD4B-4928-97EC-88AE284EF5AA}" destId="{C18837AD-8181-494A-8453-E2EA096C79C6}" srcOrd="0" destOrd="0" presId="urn:microsoft.com/office/officeart/2005/8/layout/vProcess5"/>
    <dgm:cxn modelId="{CEDFBDBE-1FA0-403A-96CE-B26807526971}" type="presParOf" srcId="{4B035D51-DD4B-4928-97EC-88AE284EF5AA}" destId="{E39AE467-6BC3-4515-8200-1C54212E4F70}" srcOrd="1" destOrd="0" presId="urn:microsoft.com/office/officeart/2005/8/layout/vProcess5"/>
    <dgm:cxn modelId="{25241780-F92C-44A5-AF98-735A5B81F5DC}" type="presParOf" srcId="{4B035D51-DD4B-4928-97EC-88AE284EF5AA}" destId="{82E95264-739C-4A9B-9516-27A4B51CEEAA}" srcOrd="2" destOrd="0" presId="urn:microsoft.com/office/officeart/2005/8/layout/vProcess5"/>
    <dgm:cxn modelId="{0F29C34B-E72A-4CE3-B82F-F72188FE53FD}" type="presParOf" srcId="{4B035D51-DD4B-4928-97EC-88AE284EF5AA}" destId="{02B6CA69-6FDC-4D89-9BF1-0A5704413FB0}" srcOrd="3" destOrd="0" presId="urn:microsoft.com/office/officeart/2005/8/layout/vProcess5"/>
    <dgm:cxn modelId="{44E15BA7-9A6A-4001-846B-0188EFA49012}" type="presParOf" srcId="{4B035D51-DD4B-4928-97EC-88AE284EF5AA}" destId="{31F25C80-1807-4EFC-BB59-D3AEAE2F8FF8}" srcOrd="4" destOrd="0" presId="urn:microsoft.com/office/officeart/2005/8/layout/vProcess5"/>
    <dgm:cxn modelId="{47B74F68-AC13-4D67-AE0C-6934740D0232}" type="presParOf" srcId="{4B035D51-DD4B-4928-97EC-88AE284EF5AA}" destId="{5F7E9577-A9A4-4FB2-B12A-14365A205D35}" srcOrd="5" destOrd="0" presId="urn:microsoft.com/office/officeart/2005/8/layout/vProcess5"/>
    <dgm:cxn modelId="{EA94DFE0-872C-490D-970E-123CE82B1500}" type="presParOf" srcId="{4B035D51-DD4B-4928-97EC-88AE284EF5AA}" destId="{D62AF9FA-BF80-4ADF-996D-2C80794FC106}" srcOrd="6" destOrd="0" presId="urn:microsoft.com/office/officeart/2005/8/layout/vProcess5"/>
    <dgm:cxn modelId="{D4DFDBB1-6B57-4687-8AE4-2CE94A4B4FD0}" type="presParOf" srcId="{4B035D51-DD4B-4928-97EC-88AE284EF5AA}" destId="{A156982F-686B-4D15-A449-78FAA79A5CB0}" srcOrd="7" destOrd="0" presId="urn:microsoft.com/office/officeart/2005/8/layout/vProcess5"/>
    <dgm:cxn modelId="{3DC152AE-6465-46F6-8EF4-B420F90C494F}" type="presParOf" srcId="{4B035D51-DD4B-4928-97EC-88AE284EF5AA}" destId="{F6796176-6F89-45CA-8600-63A6DB24AABB}" srcOrd="8" destOrd="0" presId="urn:microsoft.com/office/officeart/2005/8/layout/vProcess5"/>
    <dgm:cxn modelId="{4F569BEA-ECDB-49C4-AE26-367A514A0C7F}" type="presParOf" srcId="{4B035D51-DD4B-4928-97EC-88AE284EF5AA}" destId="{125AB50F-DA98-4FA2-81B8-B605309004BC}" srcOrd="9" destOrd="0" presId="urn:microsoft.com/office/officeart/2005/8/layout/vProcess5"/>
    <dgm:cxn modelId="{323C87BA-42EF-4F8D-B92B-ED0A813BD99F}" type="presParOf" srcId="{4B035D51-DD4B-4928-97EC-88AE284EF5AA}" destId="{A1818325-EC33-4F44-99B0-4D193EEB406A}" srcOrd="10" destOrd="0" presId="urn:microsoft.com/office/officeart/2005/8/layout/vProcess5"/>
    <dgm:cxn modelId="{740EA807-F6C9-4890-B2D4-5C3C364C0A03}" type="presParOf" srcId="{4B035D51-DD4B-4928-97EC-88AE284EF5AA}" destId="{D7139D7B-0500-45A1-9A1F-07CDE4D9FE4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09177-8E8B-4A5F-8126-E454632CB010}" type="doc">
      <dgm:prSet loTypeId="urn:microsoft.com/office/officeart/2005/8/layout/target2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de-DE"/>
        </a:p>
      </dgm:t>
    </dgm:pt>
    <dgm:pt modelId="{AF9328EA-3E6A-443E-B0C7-B7EB5BE9924F}">
      <dgm:prSet phldrT="[Text]" custT="1"/>
      <dgm:spPr/>
      <dgm:t>
        <a:bodyPr/>
        <a:lstStyle/>
        <a:p>
          <a:r>
            <a:rPr lang="de-DE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normativ</a:t>
          </a:r>
          <a:endParaRPr lang="de-DE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B89A9D-2EA7-43D6-9844-88BEBFBD991B}" type="parTrans" cxnId="{97B72A3C-936C-47E7-8F4B-D3813472F1E1}">
      <dgm:prSet/>
      <dgm:spPr/>
      <dgm:t>
        <a:bodyPr/>
        <a:lstStyle/>
        <a:p>
          <a:endParaRPr lang="de-DE"/>
        </a:p>
      </dgm:t>
    </dgm:pt>
    <dgm:pt modelId="{1D43A9AA-30BF-4080-A673-469956C03879}" type="sibTrans" cxnId="{97B72A3C-936C-47E7-8F4B-D3813472F1E1}">
      <dgm:prSet/>
      <dgm:spPr/>
      <dgm:t>
        <a:bodyPr/>
        <a:lstStyle/>
        <a:p>
          <a:endParaRPr lang="de-DE"/>
        </a:p>
      </dgm:t>
    </dgm:pt>
    <dgm:pt modelId="{8B47D10E-A6CB-4B3E-9CF2-885FE9DEDE42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Werte, Normen, Visionen etc.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F363AF-6CB5-43E5-9701-853E4EE0C63C}" type="parTrans" cxnId="{953F6800-2C7B-4F6F-8509-3B2008AC55AF}">
      <dgm:prSet/>
      <dgm:spPr/>
      <dgm:t>
        <a:bodyPr/>
        <a:lstStyle/>
        <a:p>
          <a:endParaRPr lang="de-DE"/>
        </a:p>
      </dgm:t>
    </dgm:pt>
    <dgm:pt modelId="{1E8C29EB-0E19-4241-B7A2-C3C73535C344}" type="sibTrans" cxnId="{953F6800-2C7B-4F6F-8509-3B2008AC55AF}">
      <dgm:prSet/>
      <dgm:spPr/>
      <dgm:t>
        <a:bodyPr/>
        <a:lstStyle/>
        <a:p>
          <a:endParaRPr lang="de-DE"/>
        </a:p>
      </dgm:t>
    </dgm:pt>
    <dgm:pt modelId="{D8B0ABCA-8518-4D46-98F9-F816BF11FD71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Durchführung von Checks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DD6225-148A-4654-BB03-45F1ADA39CEF}" type="parTrans" cxnId="{6BC0EB6C-A164-4E82-A837-F83C2AAC2FEC}">
      <dgm:prSet/>
      <dgm:spPr/>
      <dgm:t>
        <a:bodyPr/>
        <a:lstStyle/>
        <a:p>
          <a:endParaRPr lang="de-DE"/>
        </a:p>
      </dgm:t>
    </dgm:pt>
    <dgm:pt modelId="{BDBD98E0-365A-42A1-9039-FE0754FB198F}" type="sibTrans" cxnId="{6BC0EB6C-A164-4E82-A837-F83C2AAC2FEC}">
      <dgm:prSet/>
      <dgm:spPr/>
      <dgm:t>
        <a:bodyPr/>
        <a:lstStyle/>
        <a:p>
          <a:endParaRPr lang="de-DE"/>
        </a:p>
      </dgm:t>
    </dgm:pt>
    <dgm:pt modelId="{3BDA7C90-13DB-40AD-9390-1EB0F4EB97BA}">
      <dgm:prSet phldrT="[Text]" custT="1"/>
      <dgm:spPr/>
      <dgm:t>
        <a:bodyPr/>
        <a:lstStyle/>
        <a:p>
          <a:r>
            <a:rPr lang="de-DE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strategisch</a:t>
          </a:r>
          <a:endParaRPr lang="de-DE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57AFA4-F9F8-4B8C-A752-A796130E5BD3}" type="parTrans" cxnId="{F2EADCE5-58A9-473B-938C-7C3A66A4D7E2}">
      <dgm:prSet/>
      <dgm:spPr/>
      <dgm:t>
        <a:bodyPr/>
        <a:lstStyle/>
        <a:p>
          <a:endParaRPr lang="de-DE"/>
        </a:p>
      </dgm:t>
    </dgm:pt>
    <dgm:pt modelId="{F69F5E79-A3E7-4243-919E-B65575C53E53}" type="sibTrans" cxnId="{F2EADCE5-58A9-473B-938C-7C3A66A4D7E2}">
      <dgm:prSet/>
      <dgm:spPr/>
      <dgm:t>
        <a:bodyPr/>
        <a:lstStyle/>
        <a:p>
          <a:endParaRPr lang="de-DE"/>
        </a:p>
      </dgm:t>
    </dgm:pt>
    <dgm:pt modelId="{1DE92115-C41D-4173-A4E0-AD30C237964E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Strategie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23585F-AD80-4587-AA37-45E798373C60}" type="parTrans" cxnId="{7C0204C2-C45C-4A1A-BAEC-0CA1CD21CAF2}">
      <dgm:prSet/>
      <dgm:spPr/>
      <dgm:t>
        <a:bodyPr/>
        <a:lstStyle/>
        <a:p>
          <a:endParaRPr lang="de-DE"/>
        </a:p>
      </dgm:t>
    </dgm:pt>
    <dgm:pt modelId="{58F2920C-E1E2-40D9-8574-04B26513E3AF}" type="sibTrans" cxnId="{7C0204C2-C45C-4A1A-BAEC-0CA1CD21CAF2}">
      <dgm:prSet/>
      <dgm:spPr/>
      <dgm:t>
        <a:bodyPr/>
        <a:lstStyle/>
        <a:p>
          <a:endParaRPr lang="de-DE"/>
        </a:p>
      </dgm:t>
    </dgm:pt>
    <dgm:pt modelId="{66136964-17DC-4204-98C6-5B335816ED9E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Stärken, Schwächen, Risiken und Chancen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96830-91A5-4C7B-8E39-7BCC66340DA2}" type="parTrans" cxnId="{48B9733A-5327-4363-8F62-42AB60FF6856}">
      <dgm:prSet/>
      <dgm:spPr/>
      <dgm:t>
        <a:bodyPr/>
        <a:lstStyle/>
        <a:p>
          <a:endParaRPr lang="de-DE"/>
        </a:p>
      </dgm:t>
    </dgm:pt>
    <dgm:pt modelId="{008C1CB2-8BF0-40D4-9C49-55CA470BB11A}" type="sibTrans" cxnId="{48B9733A-5327-4363-8F62-42AB60FF6856}">
      <dgm:prSet/>
      <dgm:spPr/>
      <dgm:t>
        <a:bodyPr/>
        <a:lstStyle/>
        <a:p>
          <a:endParaRPr lang="de-DE"/>
        </a:p>
      </dgm:t>
    </dgm:pt>
    <dgm:pt modelId="{1BC3D7BE-EADA-47EC-B543-2953C8C37E09}">
      <dgm:prSet phldrT="[Text]" custT="1"/>
      <dgm:spPr/>
      <dgm:t>
        <a:bodyPr/>
        <a:lstStyle/>
        <a:p>
          <a:r>
            <a:rPr lang="de-DE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operativ</a:t>
          </a:r>
          <a:endParaRPr lang="de-DE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FE4953-1900-4BAE-B0F2-001978B2C245}" type="parTrans" cxnId="{4A59AA62-C777-46D4-B425-F77AF454E0D2}">
      <dgm:prSet/>
      <dgm:spPr/>
      <dgm:t>
        <a:bodyPr/>
        <a:lstStyle/>
        <a:p>
          <a:endParaRPr lang="de-DE"/>
        </a:p>
      </dgm:t>
    </dgm:pt>
    <dgm:pt modelId="{BEA47F47-1FDE-4D41-95C9-0ABA7C93A938}" type="sibTrans" cxnId="{4A59AA62-C777-46D4-B425-F77AF454E0D2}">
      <dgm:prSet/>
      <dgm:spPr/>
      <dgm:t>
        <a:bodyPr/>
        <a:lstStyle/>
        <a:p>
          <a:endParaRPr lang="de-DE"/>
        </a:p>
      </dgm:t>
    </dgm:pt>
    <dgm:pt modelId="{646C9ECE-520B-4068-9234-D721ED0AD258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Tagesgeschäft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AEA830-37B6-4433-9454-887B46397513}" type="parTrans" cxnId="{FE83F836-3F6E-4789-BC41-AF0AAFB34C8B}">
      <dgm:prSet/>
      <dgm:spPr/>
      <dgm:t>
        <a:bodyPr/>
        <a:lstStyle/>
        <a:p>
          <a:endParaRPr lang="de-DE"/>
        </a:p>
      </dgm:t>
    </dgm:pt>
    <dgm:pt modelId="{C4AF32DA-0D63-4402-BB86-0BE815804E34}" type="sibTrans" cxnId="{FE83F836-3F6E-4789-BC41-AF0AAFB34C8B}">
      <dgm:prSet/>
      <dgm:spPr/>
      <dgm:t>
        <a:bodyPr/>
        <a:lstStyle/>
        <a:p>
          <a:endParaRPr lang="de-DE"/>
        </a:p>
      </dgm:t>
    </dgm:pt>
    <dgm:pt modelId="{B30EBD04-0DFC-4F26-AE3D-49A6179764BB}">
      <dgm:prSet phldrT="[Text]" custT="1"/>
      <dgm:spPr/>
      <dgm:t>
        <a:bodyPr/>
        <a:lstStyle/>
        <a:p>
          <a:r>
            <a:rPr lang="de-DE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effiziente Umsetzung der Strategie</a:t>
          </a:r>
          <a:endParaRPr lang="de-DE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712A87-63E0-4B96-ADE0-9E22CD495EE9}" type="parTrans" cxnId="{74A6EF96-DD21-4A2B-A017-F81B848D64E2}">
      <dgm:prSet/>
      <dgm:spPr/>
      <dgm:t>
        <a:bodyPr/>
        <a:lstStyle/>
        <a:p>
          <a:endParaRPr lang="de-DE"/>
        </a:p>
      </dgm:t>
    </dgm:pt>
    <dgm:pt modelId="{39D0F634-DFED-4AA0-9BDC-3587423C6375}" type="sibTrans" cxnId="{74A6EF96-DD21-4A2B-A017-F81B848D64E2}">
      <dgm:prSet/>
      <dgm:spPr/>
      <dgm:t>
        <a:bodyPr/>
        <a:lstStyle/>
        <a:p>
          <a:endParaRPr lang="de-DE"/>
        </a:p>
      </dgm:t>
    </dgm:pt>
    <dgm:pt modelId="{390DD3CC-79F8-4C00-A10A-29FCCE789DA4}" type="pres">
      <dgm:prSet presAssocID="{BCB09177-8E8B-4A5F-8126-E454632CB010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67D491D-2E7C-46D7-BC3E-653570E7CA89}" type="pres">
      <dgm:prSet presAssocID="{BCB09177-8E8B-4A5F-8126-E454632CB010}" presName="outerBox" presStyleCnt="0"/>
      <dgm:spPr/>
    </dgm:pt>
    <dgm:pt modelId="{B5B34DBF-FE29-49D2-80D7-EAAB342D35BB}" type="pres">
      <dgm:prSet presAssocID="{BCB09177-8E8B-4A5F-8126-E454632CB010}" presName="outerBoxParent" presStyleLbl="node1" presStyleIdx="0" presStyleCnt="3" custLinFactNeighborX="-79" custLinFactNeighborY="2006"/>
      <dgm:spPr/>
      <dgm:t>
        <a:bodyPr/>
        <a:lstStyle/>
        <a:p>
          <a:endParaRPr lang="de-DE"/>
        </a:p>
      </dgm:t>
    </dgm:pt>
    <dgm:pt modelId="{17955419-17CF-4936-BC38-BAF343B98591}" type="pres">
      <dgm:prSet presAssocID="{BCB09177-8E8B-4A5F-8126-E454632CB010}" presName="outerBoxChildren" presStyleCnt="0"/>
      <dgm:spPr/>
    </dgm:pt>
    <dgm:pt modelId="{B82CD93B-81A4-4377-BE09-A4B5C21DEAA3}" type="pres">
      <dgm:prSet presAssocID="{8B47D10E-A6CB-4B3E-9CF2-885FE9DEDE42}" presName="oChild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7E0C74-EB6B-4F22-9A21-2F35A1651E0D}" type="pres">
      <dgm:prSet presAssocID="{1E8C29EB-0E19-4241-B7A2-C3C73535C344}" presName="outerSibTrans" presStyleCnt="0"/>
      <dgm:spPr/>
    </dgm:pt>
    <dgm:pt modelId="{B209371B-1E18-4A6C-9F2E-1C2A8BD260FD}" type="pres">
      <dgm:prSet presAssocID="{D8B0ABCA-8518-4D46-98F9-F816BF11FD71}" presName="oChild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DCDF43-D631-4A3D-87D4-8D0C75D608C2}" type="pres">
      <dgm:prSet presAssocID="{BCB09177-8E8B-4A5F-8126-E454632CB010}" presName="middleBox" presStyleCnt="0"/>
      <dgm:spPr/>
    </dgm:pt>
    <dgm:pt modelId="{7124BD33-4EC6-42E5-951C-6BE0919F9A89}" type="pres">
      <dgm:prSet presAssocID="{BCB09177-8E8B-4A5F-8126-E454632CB010}" presName="middleBoxParent" presStyleLbl="node1" presStyleIdx="1" presStyleCnt="3"/>
      <dgm:spPr/>
      <dgm:t>
        <a:bodyPr/>
        <a:lstStyle/>
        <a:p>
          <a:endParaRPr lang="de-DE"/>
        </a:p>
      </dgm:t>
    </dgm:pt>
    <dgm:pt modelId="{FA6DED25-F241-46FE-8640-CDA06F58506A}" type="pres">
      <dgm:prSet presAssocID="{BCB09177-8E8B-4A5F-8126-E454632CB010}" presName="middleBoxChildren" presStyleCnt="0"/>
      <dgm:spPr/>
    </dgm:pt>
    <dgm:pt modelId="{660A08CF-2F78-4428-AACA-296435B867B4}" type="pres">
      <dgm:prSet presAssocID="{1DE92115-C41D-4173-A4E0-AD30C237964E}" presName="mChild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A24A41-50F8-4343-BFFB-8E6883084E65}" type="pres">
      <dgm:prSet presAssocID="{58F2920C-E1E2-40D9-8574-04B26513E3AF}" presName="middleSibTrans" presStyleCnt="0"/>
      <dgm:spPr/>
    </dgm:pt>
    <dgm:pt modelId="{F0B3244A-02D1-40EC-B281-00366D935116}" type="pres">
      <dgm:prSet presAssocID="{66136964-17DC-4204-98C6-5B335816ED9E}" presName="mChild" presStyleLbl="fgAcc1" presStyleIdx="3" presStyleCnt="6" custScaleY="14141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8560B0-DDD6-41CE-BB76-7CF39232A56F}" type="pres">
      <dgm:prSet presAssocID="{BCB09177-8E8B-4A5F-8126-E454632CB010}" presName="centerBox" presStyleCnt="0"/>
      <dgm:spPr/>
    </dgm:pt>
    <dgm:pt modelId="{CE76362A-57B2-4874-BC5B-3673A2D4A53E}" type="pres">
      <dgm:prSet presAssocID="{BCB09177-8E8B-4A5F-8126-E454632CB010}" presName="centerBoxParent" presStyleLbl="node1" presStyleIdx="2" presStyleCnt="3"/>
      <dgm:spPr/>
      <dgm:t>
        <a:bodyPr/>
        <a:lstStyle/>
        <a:p>
          <a:endParaRPr lang="de-DE"/>
        </a:p>
      </dgm:t>
    </dgm:pt>
    <dgm:pt modelId="{E8799FE8-3873-4056-A727-78E55A18D70D}" type="pres">
      <dgm:prSet presAssocID="{BCB09177-8E8B-4A5F-8126-E454632CB010}" presName="centerBoxChildren" presStyleCnt="0"/>
      <dgm:spPr/>
    </dgm:pt>
    <dgm:pt modelId="{6A738E6D-9976-4FA7-9E8B-C18170A98AC0}" type="pres">
      <dgm:prSet presAssocID="{646C9ECE-520B-4068-9234-D721ED0AD258}" presName="cChild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D42256-855E-40C1-B3D8-38A0C534C149}" type="pres">
      <dgm:prSet presAssocID="{C4AF32DA-0D63-4402-BB86-0BE815804E34}" presName="centerSibTrans" presStyleCnt="0"/>
      <dgm:spPr/>
    </dgm:pt>
    <dgm:pt modelId="{83335FCA-BF6B-4090-8C9E-B2983C20B244}" type="pres">
      <dgm:prSet presAssocID="{B30EBD04-0DFC-4F26-AE3D-49A6179764BB}" presName="cChild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A019868-89F4-4701-98E9-140AF05D8C50}" type="presOf" srcId="{BCB09177-8E8B-4A5F-8126-E454632CB010}" destId="{390DD3CC-79F8-4C00-A10A-29FCCE789DA4}" srcOrd="0" destOrd="0" presId="urn:microsoft.com/office/officeart/2005/8/layout/target2"/>
    <dgm:cxn modelId="{4A59AA62-C777-46D4-B425-F77AF454E0D2}" srcId="{BCB09177-8E8B-4A5F-8126-E454632CB010}" destId="{1BC3D7BE-EADA-47EC-B543-2953C8C37E09}" srcOrd="2" destOrd="0" parTransId="{D1FE4953-1900-4BAE-B0F2-001978B2C245}" sibTransId="{BEA47F47-1FDE-4D41-95C9-0ABA7C93A938}"/>
    <dgm:cxn modelId="{78D339D1-997F-46C8-A93C-E68545A7AAF8}" type="presOf" srcId="{66136964-17DC-4204-98C6-5B335816ED9E}" destId="{F0B3244A-02D1-40EC-B281-00366D935116}" srcOrd="0" destOrd="0" presId="urn:microsoft.com/office/officeart/2005/8/layout/target2"/>
    <dgm:cxn modelId="{953F6800-2C7B-4F6F-8509-3B2008AC55AF}" srcId="{AF9328EA-3E6A-443E-B0C7-B7EB5BE9924F}" destId="{8B47D10E-A6CB-4B3E-9CF2-885FE9DEDE42}" srcOrd="0" destOrd="0" parTransId="{0DF363AF-6CB5-43E5-9701-853E4EE0C63C}" sibTransId="{1E8C29EB-0E19-4241-B7A2-C3C73535C344}"/>
    <dgm:cxn modelId="{40F8FD83-313B-474D-8542-94FBB87B38E4}" type="presOf" srcId="{1DE92115-C41D-4173-A4E0-AD30C237964E}" destId="{660A08CF-2F78-4428-AACA-296435B867B4}" srcOrd="0" destOrd="0" presId="urn:microsoft.com/office/officeart/2005/8/layout/target2"/>
    <dgm:cxn modelId="{5D90F21C-36CD-42F6-BB50-7E12A321B48B}" type="presOf" srcId="{D8B0ABCA-8518-4D46-98F9-F816BF11FD71}" destId="{B209371B-1E18-4A6C-9F2E-1C2A8BD260FD}" srcOrd="0" destOrd="0" presId="urn:microsoft.com/office/officeart/2005/8/layout/target2"/>
    <dgm:cxn modelId="{74A6EF96-DD21-4A2B-A017-F81B848D64E2}" srcId="{1BC3D7BE-EADA-47EC-B543-2953C8C37E09}" destId="{B30EBD04-0DFC-4F26-AE3D-49A6179764BB}" srcOrd="1" destOrd="0" parTransId="{A8712A87-63E0-4B96-ADE0-9E22CD495EE9}" sibTransId="{39D0F634-DFED-4AA0-9BDC-3587423C6375}"/>
    <dgm:cxn modelId="{FE83F836-3F6E-4789-BC41-AF0AAFB34C8B}" srcId="{1BC3D7BE-EADA-47EC-B543-2953C8C37E09}" destId="{646C9ECE-520B-4068-9234-D721ED0AD258}" srcOrd="0" destOrd="0" parTransId="{99AEA830-37B6-4433-9454-887B46397513}" sibTransId="{C4AF32DA-0D63-4402-BB86-0BE815804E34}"/>
    <dgm:cxn modelId="{7C0204C2-C45C-4A1A-BAEC-0CA1CD21CAF2}" srcId="{3BDA7C90-13DB-40AD-9390-1EB0F4EB97BA}" destId="{1DE92115-C41D-4173-A4E0-AD30C237964E}" srcOrd="0" destOrd="0" parTransId="{4723585F-AD80-4587-AA37-45E798373C60}" sibTransId="{58F2920C-E1E2-40D9-8574-04B26513E3AF}"/>
    <dgm:cxn modelId="{7A8223CB-6E2D-405C-A9F5-9BAC38DD06CB}" type="presOf" srcId="{646C9ECE-520B-4068-9234-D721ED0AD258}" destId="{6A738E6D-9976-4FA7-9E8B-C18170A98AC0}" srcOrd="0" destOrd="0" presId="urn:microsoft.com/office/officeart/2005/8/layout/target2"/>
    <dgm:cxn modelId="{E2E1F5CD-8332-4FF4-98CB-705020A5BA2A}" type="presOf" srcId="{B30EBD04-0DFC-4F26-AE3D-49A6179764BB}" destId="{83335FCA-BF6B-4090-8C9E-B2983C20B244}" srcOrd="0" destOrd="0" presId="urn:microsoft.com/office/officeart/2005/8/layout/target2"/>
    <dgm:cxn modelId="{B29DC197-8DA2-4F80-8A46-3EDDE73DF41E}" type="presOf" srcId="{1BC3D7BE-EADA-47EC-B543-2953C8C37E09}" destId="{CE76362A-57B2-4874-BC5B-3673A2D4A53E}" srcOrd="0" destOrd="0" presId="urn:microsoft.com/office/officeart/2005/8/layout/target2"/>
    <dgm:cxn modelId="{97B72A3C-936C-47E7-8F4B-D3813472F1E1}" srcId="{BCB09177-8E8B-4A5F-8126-E454632CB010}" destId="{AF9328EA-3E6A-443E-B0C7-B7EB5BE9924F}" srcOrd="0" destOrd="0" parTransId="{F2B89A9D-2EA7-43D6-9844-88BEBFBD991B}" sibTransId="{1D43A9AA-30BF-4080-A673-469956C03879}"/>
    <dgm:cxn modelId="{8B7FB04E-E3E6-4EF6-A787-5CFBE2AA6FCC}" type="presOf" srcId="{8B47D10E-A6CB-4B3E-9CF2-885FE9DEDE42}" destId="{B82CD93B-81A4-4377-BE09-A4B5C21DEAA3}" srcOrd="0" destOrd="0" presId="urn:microsoft.com/office/officeart/2005/8/layout/target2"/>
    <dgm:cxn modelId="{6BC0EB6C-A164-4E82-A837-F83C2AAC2FEC}" srcId="{AF9328EA-3E6A-443E-B0C7-B7EB5BE9924F}" destId="{D8B0ABCA-8518-4D46-98F9-F816BF11FD71}" srcOrd="1" destOrd="0" parTransId="{06DD6225-148A-4654-BB03-45F1ADA39CEF}" sibTransId="{BDBD98E0-365A-42A1-9039-FE0754FB198F}"/>
    <dgm:cxn modelId="{2AD5FC98-6A5D-42CD-BC44-6D663CD624C1}" type="presOf" srcId="{AF9328EA-3E6A-443E-B0C7-B7EB5BE9924F}" destId="{B5B34DBF-FE29-49D2-80D7-EAAB342D35BB}" srcOrd="0" destOrd="0" presId="urn:microsoft.com/office/officeart/2005/8/layout/target2"/>
    <dgm:cxn modelId="{20C419C7-463E-4963-8601-8D49B225281E}" type="presOf" srcId="{3BDA7C90-13DB-40AD-9390-1EB0F4EB97BA}" destId="{7124BD33-4EC6-42E5-951C-6BE0919F9A89}" srcOrd="0" destOrd="0" presId="urn:microsoft.com/office/officeart/2005/8/layout/target2"/>
    <dgm:cxn modelId="{F2EADCE5-58A9-473B-938C-7C3A66A4D7E2}" srcId="{BCB09177-8E8B-4A5F-8126-E454632CB010}" destId="{3BDA7C90-13DB-40AD-9390-1EB0F4EB97BA}" srcOrd="1" destOrd="0" parTransId="{2157AFA4-F9F8-4B8C-A752-A796130E5BD3}" sibTransId="{F69F5E79-A3E7-4243-919E-B65575C53E53}"/>
    <dgm:cxn modelId="{48B9733A-5327-4363-8F62-42AB60FF6856}" srcId="{3BDA7C90-13DB-40AD-9390-1EB0F4EB97BA}" destId="{66136964-17DC-4204-98C6-5B335816ED9E}" srcOrd="1" destOrd="0" parTransId="{9D496830-91A5-4C7B-8E39-7BCC66340DA2}" sibTransId="{008C1CB2-8BF0-40D4-9C49-55CA470BB11A}"/>
    <dgm:cxn modelId="{5B537840-7FE5-4FDD-915D-55B113E9A3E8}" type="presParOf" srcId="{390DD3CC-79F8-4C00-A10A-29FCCE789DA4}" destId="{467D491D-2E7C-46D7-BC3E-653570E7CA89}" srcOrd="0" destOrd="0" presId="urn:microsoft.com/office/officeart/2005/8/layout/target2"/>
    <dgm:cxn modelId="{6011E117-B293-47AD-B305-2FBF6DD34492}" type="presParOf" srcId="{467D491D-2E7C-46D7-BC3E-653570E7CA89}" destId="{B5B34DBF-FE29-49D2-80D7-EAAB342D35BB}" srcOrd="0" destOrd="0" presId="urn:microsoft.com/office/officeart/2005/8/layout/target2"/>
    <dgm:cxn modelId="{7BE5F6D3-3F15-4E74-A41E-DEF6DD10FBDB}" type="presParOf" srcId="{467D491D-2E7C-46D7-BC3E-653570E7CA89}" destId="{17955419-17CF-4936-BC38-BAF343B98591}" srcOrd="1" destOrd="0" presId="urn:microsoft.com/office/officeart/2005/8/layout/target2"/>
    <dgm:cxn modelId="{9013E2C3-6C0E-486A-859B-6CE2CA8BDFC7}" type="presParOf" srcId="{17955419-17CF-4936-BC38-BAF343B98591}" destId="{B82CD93B-81A4-4377-BE09-A4B5C21DEAA3}" srcOrd="0" destOrd="0" presId="urn:microsoft.com/office/officeart/2005/8/layout/target2"/>
    <dgm:cxn modelId="{61A3ABFC-5A36-458A-B2CB-4CA17855956A}" type="presParOf" srcId="{17955419-17CF-4936-BC38-BAF343B98591}" destId="{0B7E0C74-EB6B-4F22-9A21-2F35A1651E0D}" srcOrd="1" destOrd="0" presId="urn:microsoft.com/office/officeart/2005/8/layout/target2"/>
    <dgm:cxn modelId="{D1F4A92B-051E-4628-AFA4-CF34C475B605}" type="presParOf" srcId="{17955419-17CF-4936-BC38-BAF343B98591}" destId="{B209371B-1E18-4A6C-9F2E-1C2A8BD260FD}" srcOrd="2" destOrd="0" presId="urn:microsoft.com/office/officeart/2005/8/layout/target2"/>
    <dgm:cxn modelId="{C272C16C-47A6-4288-8C27-FBED6F213065}" type="presParOf" srcId="{390DD3CC-79F8-4C00-A10A-29FCCE789DA4}" destId="{38DCDF43-D631-4A3D-87D4-8D0C75D608C2}" srcOrd="1" destOrd="0" presId="urn:microsoft.com/office/officeart/2005/8/layout/target2"/>
    <dgm:cxn modelId="{FECFE664-B9D8-4B7A-89BD-B7E943C30219}" type="presParOf" srcId="{38DCDF43-D631-4A3D-87D4-8D0C75D608C2}" destId="{7124BD33-4EC6-42E5-951C-6BE0919F9A89}" srcOrd="0" destOrd="0" presId="urn:microsoft.com/office/officeart/2005/8/layout/target2"/>
    <dgm:cxn modelId="{100BE8D1-C72A-4003-9AB0-6B6BD317A0DA}" type="presParOf" srcId="{38DCDF43-D631-4A3D-87D4-8D0C75D608C2}" destId="{FA6DED25-F241-46FE-8640-CDA06F58506A}" srcOrd="1" destOrd="0" presId="urn:microsoft.com/office/officeart/2005/8/layout/target2"/>
    <dgm:cxn modelId="{BE2B88C9-FE43-43FA-9779-152031C3DC80}" type="presParOf" srcId="{FA6DED25-F241-46FE-8640-CDA06F58506A}" destId="{660A08CF-2F78-4428-AACA-296435B867B4}" srcOrd="0" destOrd="0" presId="urn:microsoft.com/office/officeart/2005/8/layout/target2"/>
    <dgm:cxn modelId="{0DA8C922-9042-4F53-B015-C3901BE7EC5E}" type="presParOf" srcId="{FA6DED25-F241-46FE-8640-CDA06F58506A}" destId="{DAA24A41-50F8-4343-BFFB-8E6883084E65}" srcOrd="1" destOrd="0" presId="urn:microsoft.com/office/officeart/2005/8/layout/target2"/>
    <dgm:cxn modelId="{FC26214B-8177-4E38-AC93-C8F8F6A46791}" type="presParOf" srcId="{FA6DED25-F241-46FE-8640-CDA06F58506A}" destId="{F0B3244A-02D1-40EC-B281-00366D935116}" srcOrd="2" destOrd="0" presId="urn:microsoft.com/office/officeart/2005/8/layout/target2"/>
    <dgm:cxn modelId="{4B86C0CB-50DE-44F7-B787-641755B2FDCB}" type="presParOf" srcId="{390DD3CC-79F8-4C00-A10A-29FCCE789DA4}" destId="{428560B0-DDD6-41CE-BB76-7CF39232A56F}" srcOrd="2" destOrd="0" presId="urn:microsoft.com/office/officeart/2005/8/layout/target2"/>
    <dgm:cxn modelId="{18D16AED-CEA2-4A46-8857-CB7D9B631A97}" type="presParOf" srcId="{428560B0-DDD6-41CE-BB76-7CF39232A56F}" destId="{CE76362A-57B2-4874-BC5B-3673A2D4A53E}" srcOrd="0" destOrd="0" presId="urn:microsoft.com/office/officeart/2005/8/layout/target2"/>
    <dgm:cxn modelId="{38E15EC5-B002-4F1E-8D08-3AADF7C14374}" type="presParOf" srcId="{428560B0-DDD6-41CE-BB76-7CF39232A56F}" destId="{E8799FE8-3873-4056-A727-78E55A18D70D}" srcOrd="1" destOrd="0" presId="urn:microsoft.com/office/officeart/2005/8/layout/target2"/>
    <dgm:cxn modelId="{2DE05EDF-1AD2-4BD6-B13F-D2D878E2D542}" type="presParOf" srcId="{E8799FE8-3873-4056-A727-78E55A18D70D}" destId="{6A738E6D-9976-4FA7-9E8B-C18170A98AC0}" srcOrd="0" destOrd="0" presId="urn:microsoft.com/office/officeart/2005/8/layout/target2"/>
    <dgm:cxn modelId="{A077338E-8A07-4687-865F-57E6BEF969B6}" type="presParOf" srcId="{E8799FE8-3873-4056-A727-78E55A18D70D}" destId="{B1D42256-855E-40C1-B3D8-38A0C534C149}" srcOrd="1" destOrd="0" presId="urn:microsoft.com/office/officeart/2005/8/layout/target2"/>
    <dgm:cxn modelId="{E2231D9F-2703-4838-BAFE-C1D3AA5DE51B}" type="presParOf" srcId="{E8799FE8-3873-4056-A727-78E55A18D70D}" destId="{83335FCA-BF6B-4090-8C9E-B2983C20B244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3223E7-3C6A-4050-A655-B0551913D123}" type="doc">
      <dgm:prSet loTypeId="urn:microsoft.com/office/officeart/2008/layout/RadialCluster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C291C6C6-4911-4C16-AAD3-C052E73F3A85}">
      <dgm:prSet phldrT="[Text]" custT="1"/>
      <dgm:spPr/>
      <dgm:t>
        <a:bodyPr/>
        <a:lstStyle/>
        <a:p>
          <a:r>
            <a:rPr lang="de-DE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Unternehmensziele</a:t>
          </a:r>
          <a:endParaRPr lang="de-DE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7B5230-3B01-4695-B971-E3566BBF404E}" type="parTrans" cxnId="{362067C9-E7A8-4D7F-AC20-C8DE2A6328D2}">
      <dgm:prSet/>
      <dgm:spPr/>
      <dgm:t>
        <a:bodyPr/>
        <a:lstStyle/>
        <a:p>
          <a:endParaRPr lang="de-DE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7CAA0D-9927-48EC-A21C-4FFF21386C65}" type="sibTrans" cxnId="{362067C9-E7A8-4D7F-AC20-C8DE2A6328D2}">
      <dgm:prSet/>
      <dgm:spPr/>
      <dgm:t>
        <a:bodyPr/>
        <a:lstStyle/>
        <a:p>
          <a:endParaRPr lang="de-DE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A34F61-EC1D-4248-B781-672A0B742FE3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Renditeorientierte Ressourcenallokation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E32116-690F-4DFF-8B5A-96C134685462}" type="parTrans" cxnId="{9590EFB8-06E3-4137-84C3-5CD7A1E46736}">
      <dgm:prSet/>
      <dgm:spPr/>
      <dgm:t>
        <a:bodyPr/>
        <a:lstStyle/>
        <a:p>
          <a:endParaRPr lang="de-DE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BFD08B-34D9-43BB-AFD8-A964842D7EAD}" type="sibTrans" cxnId="{9590EFB8-06E3-4137-84C3-5CD7A1E46736}">
      <dgm:prSet/>
      <dgm:spPr/>
      <dgm:t>
        <a:bodyPr/>
        <a:lstStyle/>
        <a:p>
          <a:endParaRPr lang="de-DE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F2676F-B234-4317-838C-EDCFF44CDDD5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Wettbewerbsfähigkeit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95B066-CAAD-4FC9-AA3A-2839E9272AD8}" type="parTrans" cxnId="{95D8E976-20B0-4E07-8856-22FDA041B192}">
      <dgm:prSet/>
      <dgm:spPr/>
      <dgm:t>
        <a:bodyPr/>
        <a:lstStyle/>
        <a:p>
          <a:endParaRPr lang="de-DE" sz="1400"/>
        </a:p>
      </dgm:t>
    </dgm:pt>
    <dgm:pt modelId="{7C3C8F5C-118E-45DC-8628-70A8BF8434CF}" type="sibTrans" cxnId="{95D8E976-20B0-4E07-8856-22FDA041B192}">
      <dgm:prSet/>
      <dgm:spPr/>
      <dgm:t>
        <a:bodyPr/>
        <a:lstStyle/>
        <a:p>
          <a:endParaRPr lang="de-DE" sz="1400"/>
        </a:p>
      </dgm:t>
    </dgm:pt>
    <dgm:pt modelId="{96ABC9ED-A0A4-4037-9CEB-A91EFB2E8D69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Zufriedenheit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927AED-68AC-4953-A359-D593D973E8F2}" type="parTrans" cxnId="{D3D5F3ED-6B06-4929-ACBD-C5659C95F7CF}">
      <dgm:prSet/>
      <dgm:spPr/>
      <dgm:t>
        <a:bodyPr/>
        <a:lstStyle/>
        <a:p>
          <a:endParaRPr lang="de-DE" sz="1400"/>
        </a:p>
      </dgm:t>
    </dgm:pt>
    <dgm:pt modelId="{1DB9ACA9-7127-47FE-9B8B-8D66FE20CA98}" type="sibTrans" cxnId="{D3D5F3ED-6B06-4929-ACBD-C5659C95F7CF}">
      <dgm:prSet/>
      <dgm:spPr/>
      <dgm:t>
        <a:bodyPr/>
        <a:lstStyle/>
        <a:p>
          <a:endParaRPr lang="de-DE" sz="1400"/>
        </a:p>
      </dgm:t>
    </dgm:pt>
    <dgm:pt modelId="{70CB066D-B400-46AA-B1AE-689F0870065F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Effektivität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F133B7-A95B-425B-BC72-614FDA0AE7A5}" type="parTrans" cxnId="{31E9A1AD-D5C5-4DB2-866A-A55F22DE1CD0}">
      <dgm:prSet/>
      <dgm:spPr/>
      <dgm:t>
        <a:bodyPr/>
        <a:lstStyle/>
        <a:p>
          <a:endParaRPr lang="de-DE" sz="1400"/>
        </a:p>
      </dgm:t>
    </dgm:pt>
    <dgm:pt modelId="{B438254A-9A32-408B-9C16-6592AF1A41B3}" type="sibTrans" cxnId="{31E9A1AD-D5C5-4DB2-866A-A55F22DE1CD0}">
      <dgm:prSet/>
      <dgm:spPr/>
      <dgm:t>
        <a:bodyPr/>
        <a:lstStyle/>
        <a:p>
          <a:endParaRPr lang="de-DE" sz="1400"/>
        </a:p>
      </dgm:t>
    </dgm:pt>
    <dgm:pt modelId="{AB92F2AC-7137-420A-8E92-D6DEDE93D628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Effizienz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79B727-4A1A-4F89-A44B-237805BC09E2}" type="parTrans" cxnId="{B11CAB43-70A9-4661-818C-E42A73667165}">
      <dgm:prSet/>
      <dgm:spPr/>
      <dgm:t>
        <a:bodyPr/>
        <a:lstStyle/>
        <a:p>
          <a:endParaRPr lang="de-DE" sz="1400"/>
        </a:p>
      </dgm:t>
    </dgm:pt>
    <dgm:pt modelId="{845DBB74-672A-445D-B6FE-0A683E61F831}" type="sibTrans" cxnId="{B11CAB43-70A9-4661-818C-E42A73667165}">
      <dgm:prSet/>
      <dgm:spPr/>
      <dgm:t>
        <a:bodyPr/>
        <a:lstStyle/>
        <a:p>
          <a:endParaRPr lang="de-DE" sz="1400"/>
        </a:p>
      </dgm:t>
    </dgm:pt>
    <dgm:pt modelId="{F24395FB-AEB2-4552-B5F2-5FBA803350F9}">
      <dgm:prSet custT="1"/>
      <dgm:spPr/>
      <dgm:t>
        <a:bodyPr/>
        <a:lstStyle/>
        <a:p>
          <a:r>
            <a: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Wachstum</a:t>
          </a:r>
          <a:endParaRPr lang="de-DE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1D9348-798F-45D9-9DDE-2E2D6D84B295}" type="parTrans" cxnId="{A405A33C-6086-42DB-9306-D285426746E9}">
      <dgm:prSet/>
      <dgm:spPr/>
      <dgm:t>
        <a:bodyPr/>
        <a:lstStyle/>
        <a:p>
          <a:endParaRPr lang="de-DE" sz="1400"/>
        </a:p>
      </dgm:t>
    </dgm:pt>
    <dgm:pt modelId="{DC1BDECE-9252-435A-A8C7-2847F860E91B}" type="sibTrans" cxnId="{A405A33C-6086-42DB-9306-D285426746E9}">
      <dgm:prSet/>
      <dgm:spPr/>
      <dgm:t>
        <a:bodyPr/>
        <a:lstStyle/>
        <a:p>
          <a:endParaRPr lang="de-DE" sz="1400"/>
        </a:p>
      </dgm:t>
    </dgm:pt>
    <dgm:pt modelId="{44DA74DA-EDA8-46CB-8C80-2158EB8662B6}" type="pres">
      <dgm:prSet presAssocID="{573223E7-3C6A-4050-A655-B0551913D12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C6EEC29-C3AF-4EEB-AF20-E559332FD5CF}" type="pres">
      <dgm:prSet presAssocID="{C291C6C6-4911-4C16-AAD3-C052E73F3A85}" presName="singleCycle" presStyleCnt="0"/>
      <dgm:spPr/>
    </dgm:pt>
    <dgm:pt modelId="{DEF58B8E-9CE6-4DA3-B6C3-33197198997D}" type="pres">
      <dgm:prSet presAssocID="{C291C6C6-4911-4C16-AAD3-C052E73F3A85}" presName="singleCenter" presStyleLbl="node1" presStyleIdx="0" presStyleCnt="7" custScaleX="150179">
        <dgm:presLayoutVars>
          <dgm:chMax val="7"/>
          <dgm:chPref val="7"/>
        </dgm:presLayoutVars>
      </dgm:prSet>
      <dgm:spPr/>
      <dgm:t>
        <a:bodyPr/>
        <a:lstStyle/>
        <a:p>
          <a:endParaRPr lang="de-DE"/>
        </a:p>
      </dgm:t>
    </dgm:pt>
    <dgm:pt modelId="{438D0CD0-5303-4EAD-BAD7-21CF0FF3C06A}" type="pres">
      <dgm:prSet presAssocID="{EC1D9348-798F-45D9-9DDE-2E2D6D84B295}" presName="Name56" presStyleLbl="parChTrans1D2" presStyleIdx="0" presStyleCnt="6"/>
      <dgm:spPr/>
    </dgm:pt>
    <dgm:pt modelId="{35D7A347-31AF-4844-A4C4-F932A9A173F3}" type="pres">
      <dgm:prSet presAssocID="{F24395FB-AEB2-4552-B5F2-5FBA803350F9}" presName="text0" presStyleLbl="node1" presStyleIdx="1" presStyleCnt="7" custScaleX="182535" custRadScaleRad="59230" custRadScaleInc="109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35DA3CB-A0F1-4725-8789-B74D9FB1EE3D}" type="pres">
      <dgm:prSet presAssocID="{4979B727-4A1A-4F89-A44B-237805BC09E2}" presName="Name56" presStyleLbl="parChTrans1D2" presStyleIdx="1" presStyleCnt="6"/>
      <dgm:spPr/>
    </dgm:pt>
    <dgm:pt modelId="{4BDC6EE6-ADAE-493D-96EB-6C751F8B89EC}" type="pres">
      <dgm:prSet presAssocID="{AB92F2AC-7137-420A-8E92-D6DEDE93D628}" presName="text0" presStyleLbl="node1" presStyleIdx="2" presStyleCnt="7" custScaleX="182535" custRadScaleRad="94368" custRadScaleInc="2405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7BF77E-AC46-4069-B667-CB5D42459ED7}" type="pres">
      <dgm:prSet presAssocID="{21F133B7-A95B-425B-BC72-614FDA0AE7A5}" presName="Name56" presStyleLbl="parChTrans1D2" presStyleIdx="2" presStyleCnt="6"/>
      <dgm:spPr/>
    </dgm:pt>
    <dgm:pt modelId="{FEA92EAF-65DA-43CA-8665-A708910D5F6B}" type="pres">
      <dgm:prSet presAssocID="{70CB066D-B400-46AA-B1AE-689F0870065F}" presName="text0" presStyleLbl="node1" presStyleIdx="3" presStyleCnt="7" custScaleX="182535" custRadScaleRad="93570" custRadScaleInc="-2802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C6AF27-9EFD-4F66-8B8F-20BDF721C755}" type="pres">
      <dgm:prSet presAssocID="{60927AED-68AC-4953-A359-D593D973E8F2}" presName="Name56" presStyleLbl="parChTrans1D2" presStyleIdx="3" presStyleCnt="6"/>
      <dgm:spPr/>
    </dgm:pt>
    <dgm:pt modelId="{8D211490-9729-4745-87C5-724BDC44E9CE}" type="pres">
      <dgm:prSet presAssocID="{96ABC9ED-A0A4-4037-9CEB-A91EFB2E8D69}" presName="text0" presStyleLbl="node1" presStyleIdx="4" presStyleCnt="7" custScaleX="182535" custRadScaleRad="56867" custRadScaleInc="1048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4710474-5C7B-4EAF-9AB8-24B0D60D0D47}" type="pres">
      <dgm:prSet presAssocID="{9595B066-CAAD-4FC9-AA3A-2839E9272AD8}" presName="Name56" presStyleLbl="parChTrans1D2" presStyleIdx="4" presStyleCnt="6"/>
      <dgm:spPr/>
    </dgm:pt>
    <dgm:pt modelId="{BA1E4003-28A4-4E5D-ACA6-F09EBCFC5148}" type="pres">
      <dgm:prSet presAssocID="{15F2676F-B234-4317-838C-EDCFF44CDDD5}" presName="text0" presStyleLbl="node1" presStyleIdx="5" presStyleCnt="7" custScaleX="182535" custRadScaleRad="99064" custRadScaleInc="24983">
        <dgm:presLayoutVars>
          <dgm:bulletEnabled val="1"/>
        </dgm:presLayoutVars>
      </dgm:prSet>
      <dgm:spPr/>
    </dgm:pt>
    <dgm:pt modelId="{FCC77543-AF27-4BD0-AF60-CFD24CA1C66C}" type="pres">
      <dgm:prSet presAssocID="{84E32116-690F-4DFF-8B5A-96C134685462}" presName="Name56" presStyleLbl="parChTrans1D2" presStyleIdx="5" presStyleCnt="6"/>
      <dgm:spPr/>
    </dgm:pt>
    <dgm:pt modelId="{C3DBEBAF-3D80-4F0A-B32F-0B6FF2DB5C44}" type="pres">
      <dgm:prSet presAssocID="{6CA34F61-EC1D-4248-B781-672A0B742FE3}" presName="text0" presStyleLbl="node1" presStyleIdx="6" presStyleCnt="7" custScaleX="182535" custRadScaleRad="97250" custRadScaleInc="-2642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ED1575-7057-43A8-8D3B-B5F5E1849FEF}" type="presOf" srcId="{70CB066D-B400-46AA-B1AE-689F0870065F}" destId="{FEA92EAF-65DA-43CA-8665-A708910D5F6B}" srcOrd="0" destOrd="0" presId="urn:microsoft.com/office/officeart/2008/layout/RadialCluster"/>
    <dgm:cxn modelId="{8AD7B80C-7DAE-46F6-8048-96F0A4E62927}" type="presOf" srcId="{EC1D9348-798F-45D9-9DDE-2E2D6D84B295}" destId="{438D0CD0-5303-4EAD-BAD7-21CF0FF3C06A}" srcOrd="0" destOrd="0" presId="urn:microsoft.com/office/officeart/2008/layout/RadialCluster"/>
    <dgm:cxn modelId="{31E9A1AD-D5C5-4DB2-866A-A55F22DE1CD0}" srcId="{C291C6C6-4911-4C16-AAD3-C052E73F3A85}" destId="{70CB066D-B400-46AA-B1AE-689F0870065F}" srcOrd="2" destOrd="0" parTransId="{21F133B7-A95B-425B-BC72-614FDA0AE7A5}" sibTransId="{B438254A-9A32-408B-9C16-6592AF1A41B3}"/>
    <dgm:cxn modelId="{FC9A332D-F5ED-428F-AB36-7228F3BCA6D2}" type="presOf" srcId="{F24395FB-AEB2-4552-B5F2-5FBA803350F9}" destId="{35D7A347-31AF-4844-A4C4-F932A9A173F3}" srcOrd="0" destOrd="0" presId="urn:microsoft.com/office/officeart/2008/layout/RadialCluster"/>
    <dgm:cxn modelId="{AD6B7B2F-43EC-4440-9E9A-DB3F2F64A602}" type="presOf" srcId="{60927AED-68AC-4953-A359-D593D973E8F2}" destId="{C2C6AF27-9EFD-4F66-8B8F-20BDF721C755}" srcOrd="0" destOrd="0" presId="urn:microsoft.com/office/officeart/2008/layout/RadialCluster"/>
    <dgm:cxn modelId="{B11CAB43-70A9-4661-818C-E42A73667165}" srcId="{C291C6C6-4911-4C16-AAD3-C052E73F3A85}" destId="{AB92F2AC-7137-420A-8E92-D6DEDE93D628}" srcOrd="1" destOrd="0" parTransId="{4979B727-4A1A-4F89-A44B-237805BC09E2}" sibTransId="{845DBB74-672A-445D-B6FE-0A683E61F831}"/>
    <dgm:cxn modelId="{95D8E976-20B0-4E07-8856-22FDA041B192}" srcId="{C291C6C6-4911-4C16-AAD3-C052E73F3A85}" destId="{15F2676F-B234-4317-838C-EDCFF44CDDD5}" srcOrd="4" destOrd="0" parTransId="{9595B066-CAAD-4FC9-AA3A-2839E9272AD8}" sibTransId="{7C3C8F5C-118E-45DC-8628-70A8BF8434CF}"/>
    <dgm:cxn modelId="{B3B14E22-C290-4665-B990-09A4F03C8553}" type="presOf" srcId="{21F133B7-A95B-425B-BC72-614FDA0AE7A5}" destId="{2E7BF77E-AC46-4069-B667-CB5D42459ED7}" srcOrd="0" destOrd="0" presId="urn:microsoft.com/office/officeart/2008/layout/RadialCluster"/>
    <dgm:cxn modelId="{86A096E6-C3D8-4A6D-8C80-F369CB96C077}" type="presOf" srcId="{4979B727-4A1A-4F89-A44B-237805BC09E2}" destId="{535DA3CB-A0F1-4725-8789-B74D9FB1EE3D}" srcOrd="0" destOrd="0" presId="urn:microsoft.com/office/officeart/2008/layout/RadialCluster"/>
    <dgm:cxn modelId="{C534257E-6BC6-4A45-84DD-EEFDF112983C}" type="presOf" srcId="{84E32116-690F-4DFF-8B5A-96C134685462}" destId="{FCC77543-AF27-4BD0-AF60-CFD24CA1C66C}" srcOrd="0" destOrd="0" presId="urn:microsoft.com/office/officeart/2008/layout/RadialCluster"/>
    <dgm:cxn modelId="{7F67854A-B57D-411A-AB94-F2C1F25BE91A}" type="presOf" srcId="{C291C6C6-4911-4C16-AAD3-C052E73F3A85}" destId="{DEF58B8E-9CE6-4DA3-B6C3-33197198997D}" srcOrd="0" destOrd="0" presId="urn:microsoft.com/office/officeart/2008/layout/RadialCluster"/>
    <dgm:cxn modelId="{42AB827D-9260-490A-8908-1DFD1B995F18}" type="presOf" srcId="{15F2676F-B234-4317-838C-EDCFF44CDDD5}" destId="{BA1E4003-28A4-4E5D-ACA6-F09EBCFC5148}" srcOrd="0" destOrd="0" presId="urn:microsoft.com/office/officeart/2008/layout/RadialCluster"/>
    <dgm:cxn modelId="{C6A977B4-9411-4E30-99A5-848AFBE7E91D}" type="presOf" srcId="{6CA34F61-EC1D-4248-B781-672A0B742FE3}" destId="{C3DBEBAF-3D80-4F0A-B32F-0B6FF2DB5C44}" srcOrd="0" destOrd="0" presId="urn:microsoft.com/office/officeart/2008/layout/RadialCluster"/>
    <dgm:cxn modelId="{58C7FDB5-E4A5-4568-889B-48FE84684382}" type="presOf" srcId="{9595B066-CAAD-4FC9-AA3A-2839E9272AD8}" destId="{44710474-5C7B-4EAF-9AB8-24B0D60D0D47}" srcOrd="0" destOrd="0" presId="urn:microsoft.com/office/officeart/2008/layout/RadialCluster"/>
    <dgm:cxn modelId="{889DCB4E-7112-43BF-8097-C03667DA6E65}" type="presOf" srcId="{96ABC9ED-A0A4-4037-9CEB-A91EFB2E8D69}" destId="{8D211490-9729-4745-87C5-724BDC44E9CE}" srcOrd="0" destOrd="0" presId="urn:microsoft.com/office/officeart/2008/layout/RadialCluster"/>
    <dgm:cxn modelId="{AF7714DE-01F6-4574-93F7-88B1E15F315E}" type="presOf" srcId="{AB92F2AC-7137-420A-8E92-D6DEDE93D628}" destId="{4BDC6EE6-ADAE-493D-96EB-6C751F8B89EC}" srcOrd="0" destOrd="0" presId="urn:microsoft.com/office/officeart/2008/layout/RadialCluster"/>
    <dgm:cxn modelId="{D3D5F3ED-6B06-4929-ACBD-C5659C95F7CF}" srcId="{C291C6C6-4911-4C16-AAD3-C052E73F3A85}" destId="{96ABC9ED-A0A4-4037-9CEB-A91EFB2E8D69}" srcOrd="3" destOrd="0" parTransId="{60927AED-68AC-4953-A359-D593D973E8F2}" sibTransId="{1DB9ACA9-7127-47FE-9B8B-8D66FE20CA98}"/>
    <dgm:cxn modelId="{A405A33C-6086-42DB-9306-D285426746E9}" srcId="{C291C6C6-4911-4C16-AAD3-C052E73F3A85}" destId="{F24395FB-AEB2-4552-B5F2-5FBA803350F9}" srcOrd="0" destOrd="0" parTransId="{EC1D9348-798F-45D9-9DDE-2E2D6D84B295}" sibTransId="{DC1BDECE-9252-435A-A8C7-2847F860E91B}"/>
    <dgm:cxn modelId="{362067C9-E7A8-4D7F-AC20-C8DE2A6328D2}" srcId="{573223E7-3C6A-4050-A655-B0551913D123}" destId="{C291C6C6-4911-4C16-AAD3-C052E73F3A85}" srcOrd="0" destOrd="0" parTransId="{3F7B5230-3B01-4695-B971-E3566BBF404E}" sibTransId="{147CAA0D-9927-48EC-A21C-4FFF21386C65}"/>
    <dgm:cxn modelId="{9590EFB8-06E3-4137-84C3-5CD7A1E46736}" srcId="{C291C6C6-4911-4C16-AAD3-C052E73F3A85}" destId="{6CA34F61-EC1D-4248-B781-672A0B742FE3}" srcOrd="5" destOrd="0" parTransId="{84E32116-690F-4DFF-8B5A-96C134685462}" sibTransId="{5DBFD08B-34D9-43BB-AFD8-A964842D7EAD}"/>
    <dgm:cxn modelId="{D52752A2-9595-40F5-9326-B68BCCCA5868}" type="presOf" srcId="{573223E7-3C6A-4050-A655-B0551913D123}" destId="{44DA74DA-EDA8-46CB-8C80-2158EB8662B6}" srcOrd="0" destOrd="0" presId="urn:microsoft.com/office/officeart/2008/layout/RadialCluster"/>
    <dgm:cxn modelId="{807BBCE4-9DEF-4417-81E8-5BDAAAF0B663}" type="presParOf" srcId="{44DA74DA-EDA8-46CB-8C80-2158EB8662B6}" destId="{BC6EEC29-C3AF-4EEB-AF20-E559332FD5CF}" srcOrd="0" destOrd="0" presId="urn:microsoft.com/office/officeart/2008/layout/RadialCluster"/>
    <dgm:cxn modelId="{819A422C-C4B2-4FA0-BA74-7A9EFC41BF02}" type="presParOf" srcId="{BC6EEC29-C3AF-4EEB-AF20-E559332FD5CF}" destId="{DEF58B8E-9CE6-4DA3-B6C3-33197198997D}" srcOrd="0" destOrd="0" presId="urn:microsoft.com/office/officeart/2008/layout/RadialCluster"/>
    <dgm:cxn modelId="{C6B0D20B-56AF-4230-B24E-126EC06ED6BD}" type="presParOf" srcId="{BC6EEC29-C3AF-4EEB-AF20-E559332FD5CF}" destId="{438D0CD0-5303-4EAD-BAD7-21CF0FF3C06A}" srcOrd="1" destOrd="0" presId="urn:microsoft.com/office/officeart/2008/layout/RadialCluster"/>
    <dgm:cxn modelId="{72E0B6A0-B87E-499E-9147-BC5DD23BF4D3}" type="presParOf" srcId="{BC6EEC29-C3AF-4EEB-AF20-E559332FD5CF}" destId="{35D7A347-31AF-4844-A4C4-F932A9A173F3}" srcOrd="2" destOrd="0" presId="urn:microsoft.com/office/officeart/2008/layout/RadialCluster"/>
    <dgm:cxn modelId="{4AD94278-B4B9-4379-83C0-FDA698DF624C}" type="presParOf" srcId="{BC6EEC29-C3AF-4EEB-AF20-E559332FD5CF}" destId="{535DA3CB-A0F1-4725-8789-B74D9FB1EE3D}" srcOrd="3" destOrd="0" presId="urn:microsoft.com/office/officeart/2008/layout/RadialCluster"/>
    <dgm:cxn modelId="{564947D4-32AC-46AD-8BCD-D803EF497300}" type="presParOf" srcId="{BC6EEC29-C3AF-4EEB-AF20-E559332FD5CF}" destId="{4BDC6EE6-ADAE-493D-96EB-6C751F8B89EC}" srcOrd="4" destOrd="0" presId="urn:microsoft.com/office/officeart/2008/layout/RadialCluster"/>
    <dgm:cxn modelId="{B1231A7E-1B56-43D3-B4FC-D8F277390AEF}" type="presParOf" srcId="{BC6EEC29-C3AF-4EEB-AF20-E559332FD5CF}" destId="{2E7BF77E-AC46-4069-B667-CB5D42459ED7}" srcOrd="5" destOrd="0" presId="urn:microsoft.com/office/officeart/2008/layout/RadialCluster"/>
    <dgm:cxn modelId="{F7E5FD17-E0B6-4CF2-96D4-F5FCCFDB2F99}" type="presParOf" srcId="{BC6EEC29-C3AF-4EEB-AF20-E559332FD5CF}" destId="{FEA92EAF-65DA-43CA-8665-A708910D5F6B}" srcOrd="6" destOrd="0" presId="urn:microsoft.com/office/officeart/2008/layout/RadialCluster"/>
    <dgm:cxn modelId="{B26BED0E-B386-44EF-8125-9ADD0A66E827}" type="presParOf" srcId="{BC6EEC29-C3AF-4EEB-AF20-E559332FD5CF}" destId="{C2C6AF27-9EFD-4F66-8B8F-20BDF721C755}" srcOrd="7" destOrd="0" presId="urn:microsoft.com/office/officeart/2008/layout/RadialCluster"/>
    <dgm:cxn modelId="{ABA766EA-B8BD-46FC-91BC-1055F557EEF9}" type="presParOf" srcId="{BC6EEC29-C3AF-4EEB-AF20-E559332FD5CF}" destId="{8D211490-9729-4745-87C5-724BDC44E9CE}" srcOrd="8" destOrd="0" presId="urn:microsoft.com/office/officeart/2008/layout/RadialCluster"/>
    <dgm:cxn modelId="{511AD107-0885-4C4B-89C7-EBD517E331E5}" type="presParOf" srcId="{BC6EEC29-C3AF-4EEB-AF20-E559332FD5CF}" destId="{44710474-5C7B-4EAF-9AB8-24B0D60D0D47}" srcOrd="9" destOrd="0" presId="urn:microsoft.com/office/officeart/2008/layout/RadialCluster"/>
    <dgm:cxn modelId="{1BB1B895-C796-4DBA-AE6E-D4D0DE048D25}" type="presParOf" srcId="{BC6EEC29-C3AF-4EEB-AF20-E559332FD5CF}" destId="{BA1E4003-28A4-4E5D-ACA6-F09EBCFC5148}" srcOrd="10" destOrd="0" presId="urn:microsoft.com/office/officeart/2008/layout/RadialCluster"/>
    <dgm:cxn modelId="{594FC793-BDDA-4FA4-8201-36E80CD1CF43}" type="presParOf" srcId="{BC6EEC29-C3AF-4EEB-AF20-E559332FD5CF}" destId="{FCC77543-AF27-4BD0-AF60-CFD24CA1C66C}" srcOrd="11" destOrd="0" presId="urn:microsoft.com/office/officeart/2008/layout/RadialCluster"/>
    <dgm:cxn modelId="{78CEA319-4195-40A6-A740-D360FE5FD8FE}" type="presParOf" srcId="{BC6EEC29-C3AF-4EEB-AF20-E559332FD5CF}" destId="{C3DBEBAF-3D80-4F0A-B32F-0B6FF2DB5C44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88D4DF-5D75-4974-8614-F5C3040F365C}" type="doc">
      <dgm:prSet loTypeId="urn:microsoft.com/office/officeart/2005/8/layout/process1" loCatId="process" qsTypeId="urn:microsoft.com/office/officeart/2005/8/quickstyle/simple1" qsCatId="simple" csTypeId="urn:microsoft.com/office/officeart/2005/8/colors/accent6_5" csCatId="accent6" phldr="1"/>
      <dgm:spPr/>
    </dgm:pt>
    <dgm:pt modelId="{DDB39624-A14B-4389-87BF-A2C3A898F385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Reaktion vom Controlling</a:t>
          </a:r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311B11-FCBA-4CB4-8D78-96C45399BB72}" type="parTrans" cxnId="{35BE59A8-9A1C-4575-808B-1755C7593C39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C84C7A-AFF8-4AD4-9703-46154906D110}" type="sibTrans" cxnId="{35BE59A8-9A1C-4575-808B-1755C7593C39}">
      <dgm:prSet custT="1"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742AB9-2775-4829-B267-24CB3A72E911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Manager</a:t>
          </a:r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47F71B-E211-44F0-B0B3-1B3ADD759708}" type="parTrans" cxnId="{7839EB62-CAA6-45E9-9333-7356CA58CDA3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798174-8377-4F65-A4AF-3B329A5EB47E}" type="sibTrans" cxnId="{7839EB62-CAA6-45E9-9333-7356CA58CDA3}">
      <dgm:prSet custT="1"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9EB225-37E5-419E-ABFC-CBD78506586B}">
      <dgm:prSet phldrT="[Text]" custT="1"/>
      <dgm:spPr/>
      <dgm:t>
        <a:bodyPr/>
        <a:lstStyle/>
        <a:p>
          <a:r>
            <a:rPr lang="de-DE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Durchführung Abwehraktion</a:t>
          </a:r>
          <a:endParaRPr lang="de-DE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494155-36A1-4986-96E9-7D8773C5A8E3}" type="parTrans" cxnId="{4D39EC92-70C8-4299-A9C1-8937CEE969D4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696479-14BE-4DD5-A674-FD99D95A15AB}" type="sibTrans" cxnId="{4D39EC92-70C8-4299-A9C1-8937CEE969D4}">
      <dgm:prSet/>
      <dgm:spPr/>
      <dgm:t>
        <a:bodyPr/>
        <a:lstStyle/>
        <a:p>
          <a:endParaRPr lang="de-DE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1E1681-A48E-4180-9D56-41B0EEF1E166}" type="pres">
      <dgm:prSet presAssocID="{5E88D4DF-5D75-4974-8614-F5C3040F365C}" presName="Name0" presStyleCnt="0">
        <dgm:presLayoutVars>
          <dgm:dir/>
          <dgm:resizeHandles val="exact"/>
        </dgm:presLayoutVars>
      </dgm:prSet>
      <dgm:spPr/>
    </dgm:pt>
    <dgm:pt modelId="{5A52798E-AAFE-4147-86DB-64A61BAA72AB}" type="pres">
      <dgm:prSet presAssocID="{DDB39624-A14B-4389-87BF-A2C3A898F38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7B599B-1878-439E-AF69-3E8BC9F7AC88}" type="pres">
      <dgm:prSet presAssocID="{C3C84C7A-AFF8-4AD4-9703-46154906D110}" presName="sibTrans" presStyleLbl="sibTrans2D1" presStyleIdx="0" presStyleCnt="2"/>
      <dgm:spPr/>
    </dgm:pt>
    <dgm:pt modelId="{81CEE06C-E5BF-484D-8F28-D1CCC3561EC0}" type="pres">
      <dgm:prSet presAssocID="{C3C84C7A-AFF8-4AD4-9703-46154906D110}" presName="connectorText" presStyleLbl="sibTrans2D1" presStyleIdx="0" presStyleCnt="2"/>
      <dgm:spPr/>
    </dgm:pt>
    <dgm:pt modelId="{6619D80D-F103-4BD4-9D27-183E0DB23544}" type="pres">
      <dgm:prSet presAssocID="{70742AB9-2775-4829-B267-24CB3A72E911}" presName="node" presStyleLbl="node1" presStyleIdx="1" presStyleCnt="3">
        <dgm:presLayoutVars>
          <dgm:bulletEnabled val="1"/>
        </dgm:presLayoutVars>
      </dgm:prSet>
      <dgm:spPr/>
    </dgm:pt>
    <dgm:pt modelId="{7A5356FD-8A61-42A6-BFBF-7C73257FDE9A}" type="pres">
      <dgm:prSet presAssocID="{17798174-8377-4F65-A4AF-3B329A5EB47E}" presName="sibTrans" presStyleLbl="sibTrans2D1" presStyleIdx="1" presStyleCnt="2"/>
      <dgm:spPr/>
    </dgm:pt>
    <dgm:pt modelId="{AB71B5A9-F2A4-4E36-B48B-F08C0DAB002F}" type="pres">
      <dgm:prSet presAssocID="{17798174-8377-4F65-A4AF-3B329A5EB47E}" presName="connectorText" presStyleLbl="sibTrans2D1" presStyleIdx="1" presStyleCnt="2"/>
      <dgm:spPr/>
    </dgm:pt>
    <dgm:pt modelId="{8A5DB757-DEDE-4373-8C63-C11CA448C576}" type="pres">
      <dgm:prSet presAssocID="{D89EB225-37E5-419E-ABFC-CBD78506586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B954101-A19B-46FF-B984-7675D552F725}" type="presOf" srcId="{70742AB9-2775-4829-B267-24CB3A72E911}" destId="{6619D80D-F103-4BD4-9D27-183E0DB23544}" srcOrd="0" destOrd="0" presId="urn:microsoft.com/office/officeart/2005/8/layout/process1"/>
    <dgm:cxn modelId="{2B6A6859-2C82-4EB4-8671-441F7F184493}" type="presOf" srcId="{C3C84C7A-AFF8-4AD4-9703-46154906D110}" destId="{81CEE06C-E5BF-484D-8F28-D1CCC3561EC0}" srcOrd="1" destOrd="0" presId="urn:microsoft.com/office/officeart/2005/8/layout/process1"/>
    <dgm:cxn modelId="{9F5B9256-B4B0-4374-8945-A1251A93D349}" type="presOf" srcId="{5E88D4DF-5D75-4974-8614-F5C3040F365C}" destId="{361E1681-A48E-4180-9D56-41B0EEF1E166}" srcOrd="0" destOrd="0" presId="urn:microsoft.com/office/officeart/2005/8/layout/process1"/>
    <dgm:cxn modelId="{7839EB62-CAA6-45E9-9333-7356CA58CDA3}" srcId="{5E88D4DF-5D75-4974-8614-F5C3040F365C}" destId="{70742AB9-2775-4829-B267-24CB3A72E911}" srcOrd="1" destOrd="0" parTransId="{B947F71B-E211-44F0-B0B3-1B3ADD759708}" sibTransId="{17798174-8377-4F65-A4AF-3B329A5EB47E}"/>
    <dgm:cxn modelId="{4D39EC92-70C8-4299-A9C1-8937CEE969D4}" srcId="{5E88D4DF-5D75-4974-8614-F5C3040F365C}" destId="{D89EB225-37E5-419E-ABFC-CBD78506586B}" srcOrd="2" destOrd="0" parTransId="{0B494155-36A1-4986-96E9-7D8773C5A8E3}" sibTransId="{13696479-14BE-4DD5-A674-FD99D95A15AB}"/>
    <dgm:cxn modelId="{FFC8367D-DAD2-4360-B141-F081254C232F}" type="presOf" srcId="{DDB39624-A14B-4389-87BF-A2C3A898F385}" destId="{5A52798E-AAFE-4147-86DB-64A61BAA72AB}" srcOrd="0" destOrd="0" presId="urn:microsoft.com/office/officeart/2005/8/layout/process1"/>
    <dgm:cxn modelId="{35BE59A8-9A1C-4575-808B-1755C7593C39}" srcId="{5E88D4DF-5D75-4974-8614-F5C3040F365C}" destId="{DDB39624-A14B-4389-87BF-A2C3A898F385}" srcOrd="0" destOrd="0" parTransId="{A8311B11-FCBA-4CB4-8D78-96C45399BB72}" sibTransId="{C3C84C7A-AFF8-4AD4-9703-46154906D110}"/>
    <dgm:cxn modelId="{81254897-FE1F-41C7-8593-4ED4B9B0B1C8}" type="presOf" srcId="{17798174-8377-4F65-A4AF-3B329A5EB47E}" destId="{AB71B5A9-F2A4-4E36-B48B-F08C0DAB002F}" srcOrd="1" destOrd="0" presId="urn:microsoft.com/office/officeart/2005/8/layout/process1"/>
    <dgm:cxn modelId="{06925763-0D73-4356-A08D-F9EA0FCD3B6F}" type="presOf" srcId="{17798174-8377-4F65-A4AF-3B329A5EB47E}" destId="{7A5356FD-8A61-42A6-BFBF-7C73257FDE9A}" srcOrd="0" destOrd="0" presId="urn:microsoft.com/office/officeart/2005/8/layout/process1"/>
    <dgm:cxn modelId="{35C05142-EDEA-4265-AD53-20E710E9FA4B}" type="presOf" srcId="{C3C84C7A-AFF8-4AD4-9703-46154906D110}" destId="{B47B599B-1878-439E-AF69-3E8BC9F7AC88}" srcOrd="0" destOrd="0" presId="urn:microsoft.com/office/officeart/2005/8/layout/process1"/>
    <dgm:cxn modelId="{D2E5EECE-3F73-4CE0-B71D-46CCCC923B5F}" type="presOf" srcId="{D89EB225-37E5-419E-ABFC-CBD78506586B}" destId="{8A5DB757-DEDE-4373-8C63-C11CA448C576}" srcOrd="0" destOrd="0" presId="urn:microsoft.com/office/officeart/2005/8/layout/process1"/>
    <dgm:cxn modelId="{0F3C4B0D-A35B-468B-9DCE-2B2D62D90688}" type="presParOf" srcId="{361E1681-A48E-4180-9D56-41B0EEF1E166}" destId="{5A52798E-AAFE-4147-86DB-64A61BAA72AB}" srcOrd="0" destOrd="0" presId="urn:microsoft.com/office/officeart/2005/8/layout/process1"/>
    <dgm:cxn modelId="{FB6CF0E9-81E9-4EFB-9055-B8CE7F723F1C}" type="presParOf" srcId="{361E1681-A48E-4180-9D56-41B0EEF1E166}" destId="{B47B599B-1878-439E-AF69-3E8BC9F7AC88}" srcOrd="1" destOrd="0" presId="urn:microsoft.com/office/officeart/2005/8/layout/process1"/>
    <dgm:cxn modelId="{610E963E-ED51-4573-98BB-5F6DF247C957}" type="presParOf" srcId="{B47B599B-1878-439E-AF69-3E8BC9F7AC88}" destId="{81CEE06C-E5BF-484D-8F28-D1CCC3561EC0}" srcOrd="0" destOrd="0" presId="urn:microsoft.com/office/officeart/2005/8/layout/process1"/>
    <dgm:cxn modelId="{0471E5F8-8C85-4DCA-906A-8C8C84AD12CF}" type="presParOf" srcId="{361E1681-A48E-4180-9D56-41B0EEF1E166}" destId="{6619D80D-F103-4BD4-9D27-183E0DB23544}" srcOrd="2" destOrd="0" presId="urn:microsoft.com/office/officeart/2005/8/layout/process1"/>
    <dgm:cxn modelId="{9ED8709E-EE66-4505-9BE8-38919DA54D4B}" type="presParOf" srcId="{361E1681-A48E-4180-9D56-41B0EEF1E166}" destId="{7A5356FD-8A61-42A6-BFBF-7C73257FDE9A}" srcOrd="3" destOrd="0" presId="urn:microsoft.com/office/officeart/2005/8/layout/process1"/>
    <dgm:cxn modelId="{9CA32971-FABF-4051-9631-55B5A70EF41D}" type="presParOf" srcId="{7A5356FD-8A61-42A6-BFBF-7C73257FDE9A}" destId="{AB71B5A9-F2A4-4E36-B48B-F08C0DAB002F}" srcOrd="0" destOrd="0" presId="urn:microsoft.com/office/officeart/2005/8/layout/process1"/>
    <dgm:cxn modelId="{E81BFE94-E0B6-4984-A052-F2376E9B7DC9}" type="presParOf" srcId="{361E1681-A48E-4180-9D56-41B0EEF1E166}" destId="{8A5DB757-DEDE-4373-8C63-C11CA448C57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AE467-6BC3-4515-8200-1C54212E4F70}">
      <dsp:nvSpPr>
        <dsp:cNvPr id="0" name=""/>
        <dsp:cNvSpPr/>
      </dsp:nvSpPr>
      <dsp:spPr>
        <a:xfrm>
          <a:off x="0" y="0"/>
          <a:ext cx="5592364" cy="7825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Globalisierung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919" y="22919"/>
        <a:ext cx="4681854" cy="736670"/>
      </dsp:txXfrm>
    </dsp:sp>
    <dsp:sp modelId="{82E95264-739C-4A9B-9516-27A4B51CEEAA}">
      <dsp:nvSpPr>
        <dsp:cNvPr id="0" name=""/>
        <dsp:cNvSpPr/>
      </dsp:nvSpPr>
      <dsp:spPr>
        <a:xfrm>
          <a:off x="468360" y="924782"/>
          <a:ext cx="5592364" cy="7825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Höhere Unsicherheit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1279" y="947701"/>
        <a:ext cx="4569535" cy="736670"/>
      </dsp:txXfrm>
    </dsp:sp>
    <dsp:sp modelId="{02B6CA69-6FDC-4D89-9BF1-0A5704413FB0}">
      <dsp:nvSpPr>
        <dsp:cNvPr id="0" name=""/>
        <dsp:cNvSpPr/>
      </dsp:nvSpPr>
      <dsp:spPr>
        <a:xfrm>
          <a:off x="929730" y="1849565"/>
          <a:ext cx="5592364" cy="7825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Abhilfe Controlling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2649" y="1872484"/>
        <a:ext cx="4576525" cy="736670"/>
      </dsp:txXfrm>
    </dsp:sp>
    <dsp:sp modelId="{31F25C80-1807-4EFC-BB59-D3AEAE2F8FF8}">
      <dsp:nvSpPr>
        <dsp:cNvPr id="0" name=""/>
        <dsp:cNvSpPr/>
      </dsp:nvSpPr>
      <dsp:spPr>
        <a:xfrm>
          <a:off x="1398090" y="2774347"/>
          <a:ext cx="5592364" cy="78250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„Welchen Mehrwert bietet das Controlling der kleinen und mittleren Unternehmen?“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21009" y="2797266"/>
        <a:ext cx="4569535" cy="736670"/>
      </dsp:txXfrm>
    </dsp:sp>
    <dsp:sp modelId="{5F7E9577-A9A4-4FB2-B12A-14365A205D35}">
      <dsp:nvSpPr>
        <dsp:cNvPr id="0" name=""/>
        <dsp:cNvSpPr/>
      </dsp:nvSpPr>
      <dsp:spPr>
        <a:xfrm>
          <a:off x="5083733" y="599330"/>
          <a:ext cx="508630" cy="50863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5198175" y="599330"/>
        <a:ext cx="279746" cy="382744"/>
      </dsp:txXfrm>
    </dsp:sp>
    <dsp:sp modelId="{D62AF9FA-BF80-4ADF-996D-2C80794FC106}">
      <dsp:nvSpPr>
        <dsp:cNvPr id="0" name=""/>
        <dsp:cNvSpPr/>
      </dsp:nvSpPr>
      <dsp:spPr>
        <a:xfrm>
          <a:off x="5552094" y="1524112"/>
          <a:ext cx="508630" cy="50863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5666536" y="1524112"/>
        <a:ext cx="279746" cy="382744"/>
      </dsp:txXfrm>
    </dsp:sp>
    <dsp:sp modelId="{A156982F-686B-4D15-A449-78FAA79A5CB0}">
      <dsp:nvSpPr>
        <dsp:cNvPr id="0" name=""/>
        <dsp:cNvSpPr/>
      </dsp:nvSpPr>
      <dsp:spPr>
        <a:xfrm>
          <a:off x="6013464" y="2448895"/>
          <a:ext cx="508630" cy="50863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6127906" y="2448895"/>
        <a:ext cx="279746" cy="382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34DBF-FE29-49D2-80D7-EAAB342D35BB}">
      <dsp:nvSpPr>
        <dsp:cNvPr id="0" name=""/>
        <dsp:cNvSpPr/>
      </dsp:nvSpPr>
      <dsp:spPr>
        <a:xfrm>
          <a:off x="0" y="0"/>
          <a:ext cx="10515600" cy="4351337"/>
        </a:xfrm>
        <a:prstGeom prst="roundRect">
          <a:avLst>
            <a:gd name="adj" fmla="val 8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3377121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normativ</a:t>
          </a:r>
          <a:endParaRPr lang="de-DE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329" y="108329"/>
        <a:ext cx="10298942" cy="4134679"/>
      </dsp:txXfrm>
    </dsp:sp>
    <dsp:sp modelId="{B82CD93B-81A4-4377-BE09-A4B5C21DEAA3}">
      <dsp:nvSpPr>
        <dsp:cNvPr id="0" name=""/>
        <dsp:cNvSpPr/>
      </dsp:nvSpPr>
      <dsp:spPr>
        <a:xfrm>
          <a:off x="262890" y="1087834"/>
          <a:ext cx="1577340" cy="1484298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Werte, Normen, Visionen etc.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8537" y="1133481"/>
        <a:ext cx="1486046" cy="1393004"/>
      </dsp:txXfrm>
    </dsp:sp>
    <dsp:sp modelId="{B209371B-1E18-4A6C-9F2E-1C2A8BD260FD}">
      <dsp:nvSpPr>
        <dsp:cNvPr id="0" name=""/>
        <dsp:cNvSpPr/>
      </dsp:nvSpPr>
      <dsp:spPr>
        <a:xfrm>
          <a:off x="262890" y="2648997"/>
          <a:ext cx="1577340" cy="1484298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Durchführung von Checks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8537" y="2694644"/>
        <a:ext cx="1486046" cy="1393004"/>
      </dsp:txXfrm>
    </dsp:sp>
    <dsp:sp modelId="{7124BD33-4EC6-42E5-951C-6BE0919F9A89}">
      <dsp:nvSpPr>
        <dsp:cNvPr id="0" name=""/>
        <dsp:cNvSpPr/>
      </dsp:nvSpPr>
      <dsp:spPr>
        <a:xfrm>
          <a:off x="2103120" y="1087834"/>
          <a:ext cx="8149590" cy="3045935"/>
        </a:xfrm>
        <a:prstGeom prst="roundRect">
          <a:avLst>
            <a:gd name="adj" fmla="val 10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934169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strategisch</a:t>
          </a:r>
          <a:endParaRPr lang="de-DE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96793" y="1181507"/>
        <a:ext cx="7962244" cy="2858589"/>
      </dsp:txXfrm>
    </dsp:sp>
    <dsp:sp modelId="{660A08CF-2F78-4428-AACA-296435B867B4}">
      <dsp:nvSpPr>
        <dsp:cNvPr id="0" name=""/>
        <dsp:cNvSpPr/>
      </dsp:nvSpPr>
      <dsp:spPr>
        <a:xfrm>
          <a:off x="2306859" y="2153911"/>
          <a:ext cx="1629918" cy="698683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Strategie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8346" y="2175398"/>
        <a:ext cx="1586944" cy="655709"/>
      </dsp:txXfrm>
    </dsp:sp>
    <dsp:sp modelId="{F0B3244A-02D1-40EC-B281-00366D935116}">
      <dsp:nvSpPr>
        <dsp:cNvPr id="0" name=""/>
        <dsp:cNvSpPr/>
      </dsp:nvSpPr>
      <dsp:spPr>
        <a:xfrm>
          <a:off x="2306859" y="2915519"/>
          <a:ext cx="1629918" cy="988050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Stärken, Schwächen, Risiken und Chancen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7245" y="2945905"/>
        <a:ext cx="1569146" cy="927278"/>
      </dsp:txXfrm>
    </dsp:sp>
    <dsp:sp modelId="{CE76362A-57B2-4874-BC5B-3673A2D4A53E}">
      <dsp:nvSpPr>
        <dsp:cNvPr id="0" name=""/>
        <dsp:cNvSpPr/>
      </dsp:nvSpPr>
      <dsp:spPr>
        <a:xfrm>
          <a:off x="4153662" y="2175668"/>
          <a:ext cx="5836158" cy="1740534"/>
        </a:xfrm>
        <a:prstGeom prst="roundRect">
          <a:avLst>
            <a:gd name="adj" fmla="val 10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982435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operativ</a:t>
          </a:r>
          <a:endParaRPr lang="de-DE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07189" y="2229195"/>
        <a:ext cx="5729104" cy="1633480"/>
      </dsp:txXfrm>
    </dsp:sp>
    <dsp:sp modelId="{6A738E6D-9976-4FA7-9E8B-C18170A98AC0}">
      <dsp:nvSpPr>
        <dsp:cNvPr id="0" name=""/>
        <dsp:cNvSpPr/>
      </dsp:nvSpPr>
      <dsp:spPr>
        <a:xfrm>
          <a:off x="4299565" y="2958909"/>
          <a:ext cx="2731567" cy="783240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Tagesgeschäft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23652" y="2982996"/>
        <a:ext cx="2683393" cy="735066"/>
      </dsp:txXfrm>
    </dsp:sp>
    <dsp:sp modelId="{83335FCA-BF6B-4090-8C9E-B2983C20B244}">
      <dsp:nvSpPr>
        <dsp:cNvPr id="0" name=""/>
        <dsp:cNvSpPr/>
      </dsp:nvSpPr>
      <dsp:spPr>
        <a:xfrm>
          <a:off x="7108844" y="2958909"/>
          <a:ext cx="2731567" cy="783240"/>
        </a:xfrm>
        <a:prstGeom prst="roundRect">
          <a:avLst>
            <a:gd name="adj" fmla="val 105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effiziente Umsetzung der Strategie</a:t>
          </a:r>
          <a:endParaRPr lang="de-DE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32931" y="2982996"/>
        <a:ext cx="2683393" cy="7350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58B8E-9CE6-4DA3-B6C3-33197198997D}">
      <dsp:nvSpPr>
        <dsp:cNvPr id="0" name=""/>
        <dsp:cNvSpPr/>
      </dsp:nvSpPr>
      <dsp:spPr>
        <a:xfrm>
          <a:off x="2978294" y="1684728"/>
          <a:ext cx="2168664" cy="144405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Unternehmensziele</a:t>
          </a:r>
          <a:endParaRPr lang="de-DE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8787" y="1755221"/>
        <a:ext cx="2027678" cy="1303067"/>
      </dsp:txXfrm>
    </dsp:sp>
    <dsp:sp modelId="{438D0CD0-5303-4EAD-BAD7-21CF0FF3C06A}">
      <dsp:nvSpPr>
        <dsp:cNvPr id="0" name=""/>
        <dsp:cNvSpPr/>
      </dsp:nvSpPr>
      <dsp:spPr>
        <a:xfrm rot="5419656">
          <a:off x="4033034" y="1718256"/>
          <a:ext cx="670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057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7A347-31AF-4844-A4C4-F932A9A173F3}">
      <dsp:nvSpPr>
        <dsp:cNvPr id="0" name=""/>
        <dsp:cNvSpPr/>
      </dsp:nvSpPr>
      <dsp:spPr>
        <a:xfrm>
          <a:off x="3186110" y="784269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Wachstum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33340" y="831499"/>
        <a:ext cx="1671594" cy="873055"/>
      </dsp:txXfrm>
    </dsp:sp>
    <dsp:sp modelId="{535DA3CB-A0F1-4725-8789-B74D9FB1EE3D}">
      <dsp:nvSpPr>
        <dsp:cNvPr id="0" name=""/>
        <dsp:cNvSpPr/>
      </dsp:nvSpPr>
      <dsp:spPr>
        <a:xfrm rot="9432936">
          <a:off x="4839862" y="2013169"/>
          <a:ext cx="3195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9564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C6EE6-ADAE-493D-96EB-6C751F8B89EC}">
      <dsp:nvSpPr>
        <dsp:cNvPr id="0" name=""/>
        <dsp:cNvSpPr/>
      </dsp:nvSpPr>
      <dsp:spPr>
        <a:xfrm>
          <a:off x="4852330" y="1220381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Effizienz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99560" y="1267611"/>
        <a:ext cx="1671594" cy="873055"/>
      </dsp:txXfrm>
    </dsp:sp>
    <dsp:sp modelId="{2E7BF77E-AC46-4069-B667-CB5D42459ED7}">
      <dsp:nvSpPr>
        <dsp:cNvPr id="0" name=""/>
        <dsp:cNvSpPr/>
      </dsp:nvSpPr>
      <dsp:spPr>
        <a:xfrm rot="12095478">
          <a:off x="4841215" y="2777582"/>
          <a:ext cx="316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6860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92EAF-65DA-43CA-8665-A708910D5F6B}">
      <dsp:nvSpPr>
        <dsp:cNvPr id="0" name=""/>
        <dsp:cNvSpPr/>
      </dsp:nvSpPr>
      <dsp:spPr>
        <a:xfrm>
          <a:off x="4852332" y="2584985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Effektivität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99562" y="2632215"/>
        <a:ext cx="1671594" cy="873055"/>
      </dsp:txXfrm>
    </dsp:sp>
    <dsp:sp modelId="{C2C6AF27-9EFD-4F66-8B8F-20BDF721C755}">
      <dsp:nvSpPr>
        <dsp:cNvPr id="0" name=""/>
        <dsp:cNvSpPr/>
      </dsp:nvSpPr>
      <dsp:spPr>
        <a:xfrm rot="16388730">
          <a:off x="3968939" y="3071723"/>
          <a:ext cx="1142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288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11490-9729-4745-87C5-724BDC44E9CE}">
      <dsp:nvSpPr>
        <dsp:cNvPr id="0" name=""/>
        <dsp:cNvSpPr/>
      </dsp:nvSpPr>
      <dsp:spPr>
        <a:xfrm>
          <a:off x="3119607" y="3014665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Zufriedenheit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66837" y="3061895"/>
        <a:ext cx="1671594" cy="873055"/>
      </dsp:txXfrm>
    </dsp:sp>
    <dsp:sp modelId="{44710474-5C7B-4EAF-9AB8-24B0D60D0D47}">
      <dsp:nvSpPr>
        <dsp:cNvPr id="0" name=""/>
        <dsp:cNvSpPr/>
      </dsp:nvSpPr>
      <dsp:spPr>
        <a:xfrm rot="20249694">
          <a:off x="2969729" y="2812962"/>
          <a:ext cx="2249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4944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E4003-28A4-4E5D-ACA6-F09EBCFC5148}">
      <dsp:nvSpPr>
        <dsp:cNvPr id="0" name=""/>
        <dsp:cNvSpPr/>
      </dsp:nvSpPr>
      <dsp:spPr>
        <a:xfrm>
          <a:off x="1420054" y="2652008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Wettbewerbsfähigkeit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67284" y="2699238"/>
        <a:ext cx="1671594" cy="873055"/>
      </dsp:txXfrm>
    </dsp:sp>
    <dsp:sp modelId="{FCC77543-AF27-4BD0-AF60-CFD24CA1C66C}">
      <dsp:nvSpPr>
        <dsp:cNvPr id="0" name=""/>
        <dsp:cNvSpPr/>
      </dsp:nvSpPr>
      <dsp:spPr>
        <a:xfrm rot="1324386">
          <a:off x="2969013" y="2014630"/>
          <a:ext cx="2532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248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BEBAF-3D80-4F0A-B32F-0B6FF2DB5C44}">
      <dsp:nvSpPr>
        <dsp:cNvPr id="0" name=""/>
        <dsp:cNvSpPr/>
      </dsp:nvSpPr>
      <dsp:spPr>
        <a:xfrm>
          <a:off x="1446927" y="1220379"/>
          <a:ext cx="1766054" cy="9675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Renditeorientierte Ressourcenallokation</a:t>
          </a:r>
          <a:endParaRPr lang="de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94157" y="1267609"/>
        <a:ext cx="1671594" cy="873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2798E-AAFE-4147-86DB-64A61BAA72AB}">
      <dsp:nvSpPr>
        <dsp:cNvPr id="0" name=""/>
        <dsp:cNvSpPr/>
      </dsp:nvSpPr>
      <dsp:spPr>
        <a:xfrm>
          <a:off x="6793" y="1990431"/>
          <a:ext cx="2030591" cy="1218355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Reaktion vom Controlling</a:t>
          </a:r>
          <a:endParaRPr lang="de-DE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477" y="2026115"/>
        <a:ext cx="1959223" cy="1146987"/>
      </dsp:txXfrm>
    </dsp:sp>
    <dsp:sp modelId="{B47B599B-1878-439E-AF69-3E8BC9F7AC88}">
      <dsp:nvSpPr>
        <dsp:cNvPr id="0" name=""/>
        <dsp:cNvSpPr/>
      </dsp:nvSpPr>
      <dsp:spPr>
        <a:xfrm>
          <a:off x="2240444" y="2347816"/>
          <a:ext cx="430485" cy="5035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40444" y="2448533"/>
        <a:ext cx="301340" cy="302152"/>
      </dsp:txXfrm>
    </dsp:sp>
    <dsp:sp modelId="{6619D80D-F103-4BD4-9D27-183E0DB23544}">
      <dsp:nvSpPr>
        <dsp:cNvPr id="0" name=""/>
        <dsp:cNvSpPr/>
      </dsp:nvSpPr>
      <dsp:spPr>
        <a:xfrm>
          <a:off x="2849622" y="1990431"/>
          <a:ext cx="2030591" cy="1218355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Manager</a:t>
          </a:r>
          <a:endParaRPr lang="de-DE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5306" y="2026115"/>
        <a:ext cx="1959223" cy="1146987"/>
      </dsp:txXfrm>
    </dsp:sp>
    <dsp:sp modelId="{7A5356FD-8A61-42A6-BFBF-7C73257FDE9A}">
      <dsp:nvSpPr>
        <dsp:cNvPr id="0" name=""/>
        <dsp:cNvSpPr/>
      </dsp:nvSpPr>
      <dsp:spPr>
        <a:xfrm>
          <a:off x="5083273" y="2347816"/>
          <a:ext cx="430485" cy="5035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79870"/>
            <a:satOff val="-15173"/>
            <a:lumOff val="351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3273" y="2448533"/>
        <a:ext cx="301340" cy="302152"/>
      </dsp:txXfrm>
    </dsp:sp>
    <dsp:sp modelId="{8A5DB757-DEDE-4373-8C63-C11CA448C576}">
      <dsp:nvSpPr>
        <dsp:cNvPr id="0" name=""/>
        <dsp:cNvSpPr/>
      </dsp:nvSpPr>
      <dsp:spPr>
        <a:xfrm>
          <a:off x="5692451" y="1990431"/>
          <a:ext cx="2030591" cy="1218355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Durchführung Abwehraktion</a:t>
          </a:r>
          <a:endParaRPr lang="de-DE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28135" y="2026115"/>
        <a:ext cx="1959223" cy="1146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09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9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76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96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7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17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3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1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36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74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FF7F-6CF7-4DDB-8ECD-AF3ECDED6917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93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FF7F-6CF7-4DDB-8ECD-AF3ECDED6917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C1007-2E5A-4E60-9EE3-CC743BD0EF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10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69505"/>
            <a:ext cx="9144000" cy="2387600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in kleinen und mittleren 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Max Gabler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44" y="1998"/>
            <a:ext cx="69500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185617838"/>
              </p:ext>
            </p:extLst>
          </p:nvPr>
        </p:nvGraphicFramePr>
        <p:xfrm>
          <a:off x="1623527" y="2331309"/>
          <a:ext cx="7729837" cy="5199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180-Grad-Pfeil 14"/>
          <p:cNvSpPr/>
          <p:nvPr/>
        </p:nvSpPr>
        <p:spPr>
          <a:xfrm>
            <a:off x="3262183" y="3150440"/>
            <a:ext cx="4530811" cy="102973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Multiplizieren 15"/>
          <p:cNvSpPr/>
          <p:nvPr/>
        </p:nvSpPr>
        <p:spPr>
          <a:xfrm>
            <a:off x="3768883" y="4634914"/>
            <a:ext cx="571983" cy="57244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1623527" y="2092276"/>
            <a:ext cx="4885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Partner als </a:t>
            </a:r>
            <a:r>
              <a:rPr 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Effizienzsteigerer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6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Controlling ohne die Privilegien: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Kontrolle der Business Partner</a:t>
            </a:r>
          </a:p>
          <a:p>
            <a:pPr>
              <a:lnSpc>
                <a:spcPct val="100000"/>
              </a:lnSpc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Flache Hierarchien in KMU</a:t>
            </a:r>
          </a:p>
          <a:p>
            <a:pPr>
              <a:lnSpc>
                <a:spcPct val="100000"/>
              </a:lnSpc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Kennzahlen helfen Kapital zu beschaffen</a:t>
            </a:r>
          </a:p>
          <a:p>
            <a:pPr>
              <a:lnSpc>
                <a:spcPct val="150000"/>
              </a:lnSpc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Controlling ohne die Privilegien: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Kontrolle der Business Partner</a:t>
            </a:r>
          </a:p>
          <a:p>
            <a:pPr>
              <a:lnSpc>
                <a:spcPct val="100000"/>
              </a:lnSpc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Flache Hierarchien in KMU</a:t>
            </a:r>
          </a:p>
          <a:p>
            <a:pPr>
              <a:lnSpc>
                <a:spcPct val="100000"/>
              </a:lnSpc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Kennzahlen helfen Kapital zu beschaffen</a:t>
            </a:r>
          </a:p>
          <a:p>
            <a:pPr>
              <a:lnSpc>
                <a:spcPct val="150000"/>
              </a:lnSpc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Gliederung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1429789" y="2132587"/>
            <a:ext cx="9924011" cy="4351338"/>
          </a:xfrm>
        </p:spPr>
        <p:txBody>
          <a:bodyPr anchor="t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Einleitung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Controllings in KMU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Fazit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Einleitung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249000"/>
              </p:ext>
            </p:extLst>
          </p:nvPr>
        </p:nvGraphicFramePr>
        <p:xfrm>
          <a:off x="1938798" y="1949334"/>
          <a:ext cx="6990455" cy="3556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219498" y="3727762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de-DE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Grafik 16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64175" y="28402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253506"/>
              </p:ext>
            </p:extLst>
          </p:nvPr>
        </p:nvGraphicFramePr>
        <p:xfrm>
          <a:off x="714894" y="1473619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Grafik 14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3954606" y="2004266"/>
            <a:ext cx="3167150" cy="876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Kleinstunternehmen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5046345" y="3314407"/>
            <a:ext cx="3106189" cy="876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Kleine 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3954606" y="4619199"/>
            <a:ext cx="3167150" cy="8769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Mittlere Unternehmen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lussdiagramm: Verbinder 34"/>
          <p:cNvSpPr/>
          <p:nvPr/>
        </p:nvSpPr>
        <p:spPr>
          <a:xfrm>
            <a:off x="1192530" y="2892537"/>
            <a:ext cx="1816677" cy="169787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  <a:endParaRPr lang="de-D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Gerader Verbinder 37"/>
          <p:cNvCxnSpPr>
            <a:stCxn id="35" idx="7"/>
            <a:endCxn id="30" idx="2"/>
          </p:cNvCxnSpPr>
          <p:nvPr/>
        </p:nvCxnSpPr>
        <p:spPr>
          <a:xfrm flipV="1">
            <a:off x="2743161" y="2442763"/>
            <a:ext cx="1211445" cy="69842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stCxn id="35" idx="6"/>
            <a:endCxn id="33" idx="2"/>
          </p:cNvCxnSpPr>
          <p:nvPr/>
        </p:nvCxnSpPr>
        <p:spPr>
          <a:xfrm>
            <a:off x="3009207" y="3741474"/>
            <a:ext cx="2037138" cy="114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35" idx="5"/>
            <a:endCxn id="34" idx="2"/>
          </p:cNvCxnSpPr>
          <p:nvPr/>
        </p:nvCxnSpPr>
        <p:spPr>
          <a:xfrm>
            <a:off x="2743161" y="4341762"/>
            <a:ext cx="1211445" cy="7159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7618267" y="1931757"/>
                <a:ext cx="2324792" cy="87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 Mitarbeiter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de-DE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€ Umsatz</a:t>
                </a: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67" y="1931757"/>
                <a:ext cx="2324792" cy="873572"/>
              </a:xfrm>
              <a:prstGeom prst="rect">
                <a:avLst/>
              </a:prstGeom>
              <a:blipFill>
                <a:blip r:embed="rId2"/>
                <a:stretch>
                  <a:fillRect l="-1837" b="-104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8437418" y="3304687"/>
                <a:ext cx="23247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49 Mitarbeiter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 </a:t>
                </a:r>
                <a:r>
                  <a:rPr lang="de-DE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€ Umsatz</a:t>
                </a: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418" y="3304687"/>
                <a:ext cx="2324792" cy="923330"/>
              </a:xfrm>
              <a:prstGeom prst="rect">
                <a:avLst/>
              </a:prstGeom>
              <a:blipFill>
                <a:blip r:embed="rId3"/>
                <a:stretch>
                  <a:fillRect l="-1575" r="-1050" b="-3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7499465" y="4593127"/>
                <a:ext cx="26919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499 Mitarbeiter (299)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50 </a:t>
                </a:r>
                <a:r>
                  <a:rPr lang="de-DE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Mio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€ Umsatz</a:t>
                </a: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465" y="4593127"/>
                <a:ext cx="2691939" cy="923330"/>
              </a:xfrm>
              <a:prstGeom prst="rect">
                <a:avLst/>
              </a:prstGeom>
              <a:blipFill>
                <a:blip r:embed="rId4"/>
                <a:stretch>
                  <a:fillRect l="-1357" r="-1810" b="-3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Grafik 2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6857" y="233073"/>
            <a:ext cx="8116609" cy="1325563"/>
          </a:xfrm>
        </p:spPr>
        <p:txBody>
          <a:bodyPr anchor="ctr"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0" t="3519" r="8253" b="-3519"/>
          <a:stretch/>
        </p:blipFill>
        <p:spPr>
          <a:xfrm>
            <a:off x="7675101" y="24271"/>
            <a:ext cx="3535997" cy="1181100"/>
          </a:xfrm>
          <a:prstGeom prst="rect">
            <a:avLst/>
          </a:prstGeom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44157"/>
              </p:ext>
            </p:extLst>
          </p:nvPr>
        </p:nvGraphicFramePr>
        <p:xfrm>
          <a:off x="1729048" y="1990160"/>
          <a:ext cx="8128000" cy="35954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33215912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6840591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456625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813601742"/>
                    </a:ext>
                  </a:extLst>
                </a:gridCol>
              </a:tblGrid>
              <a:tr h="668845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Unternehmensart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Anteil</a:t>
                      </a:r>
                      <a:r>
                        <a:rPr lang="de-DE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Unternehmen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Anteil Arbeitnehmer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Anteil</a:t>
                      </a:r>
                      <a:r>
                        <a:rPr lang="de-DE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Umsatz</a:t>
                      </a:r>
                      <a:endParaRPr lang="de-DE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22178633"/>
                  </a:ext>
                </a:extLst>
              </a:tr>
              <a:tr h="66884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+ Kleinstunternehmen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82,92%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18,28%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6,54%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82510406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+ kleine 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13,96%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20,52%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11,01%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55992114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+ mittlere 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2,5%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16,33%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12,76%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3118443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= KMU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99,38%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55,12%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30,31%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79356134"/>
                  </a:ext>
                </a:extLst>
              </a:tr>
              <a:tr h="55953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große Unternehmen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0,62%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44,88%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Times New Roman" panose="02020603050405020304" pitchFamily="18" charset="0"/>
                        </a:rPr>
                        <a:t>69,69%</a:t>
                      </a:r>
                      <a:endParaRPr lang="de-DE" sz="16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75643465"/>
                  </a:ext>
                </a:extLst>
              </a:tr>
            </a:tbl>
          </a:graphicData>
        </a:graphic>
      </p:graphicFrame>
      <p:cxnSp>
        <p:nvCxnSpPr>
          <p:cNvPr id="15" name="Gerader Verbinder 14"/>
          <p:cNvCxnSpPr/>
          <p:nvPr/>
        </p:nvCxnSpPr>
        <p:spPr>
          <a:xfrm>
            <a:off x="1721048" y="4446458"/>
            <a:ext cx="81360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Digitalisierungsgrad beider Bereiche steigt</a:t>
            </a: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 Analysen aufgrund vieler Daten möglich</a:t>
            </a: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Trends Informationssysteme: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Self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Service, Echtzeitanalyse, Cloud Computing</a:t>
            </a: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ögliche Hilfsmittel: 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Cloud Computing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ERP-Systeme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Externes Controlling</a:t>
            </a:r>
          </a:p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5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onaler Streifen 8"/>
          <p:cNvSpPr/>
          <p:nvPr/>
        </p:nvSpPr>
        <p:spPr>
          <a:xfrm>
            <a:off x="1" y="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Diagonaler Streifen 7"/>
          <p:cNvSpPr/>
          <p:nvPr/>
        </p:nvSpPr>
        <p:spPr>
          <a:xfrm>
            <a:off x="1" y="0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iagonaler Streifen 3"/>
          <p:cNvSpPr/>
          <p:nvPr/>
        </p:nvSpPr>
        <p:spPr>
          <a:xfrm>
            <a:off x="0" y="0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winkliges Dreieck 5"/>
          <p:cNvSpPr/>
          <p:nvPr/>
        </p:nvSpPr>
        <p:spPr>
          <a:xfrm rot="5400000">
            <a:off x="-33252" y="33250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iagonaler Streifen 13"/>
          <p:cNvSpPr/>
          <p:nvPr/>
        </p:nvSpPr>
        <p:spPr>
          <a:xfrm rot="10800000">
            <a:off x="8733905" y="2971800"/>
            <a:ext cx="3458094" cy="3898668"/>
          </a:xfrm>
          <a:prstGeom prst="diagStri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094" y="365125"/>
            <a:ext cx="7895705" cy="1325563"/>
          </a:xfrm>
        </p:spPr>
        <p:txBody>
          <a:bodyPr anchor="ctr">
            <a:normAutofit/>
          </a:bodyPr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Mehrwert des </a:t>
            </a:r>
            <a:b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Controllings in KMU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1623527" y="1825625"/>
            <a:ext cx="8770776" cy="4351338"/>
          </a:xfrm>
        </p:spPr>
        <p:txBody>
          <a:bodyPr/>
          <a:lstStyle/>
          <a:p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winkliges Dreieck 9"/>
          <p:cNvSpPr/>
          <p:nvPr/>
        </p:nvSpPr>
        <p:spPr>
          <a:xfrm rot="16200000">
            <a:off x="11452167" y="6130635"/>
            <a:ext cx="773084" cy="706582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iagonaler Streifen 12"/>
          <p:cNvSpPr/>
          <p:nvPr/>
        </p:nvSpPr>
        <p:spPr>
          <a:xfrm rot="10800000">
            <a:off x="9324108" y="3756587"/>
            <a:ext cx="2876204" cy="3117273"/>
          </a:xfrm>
          <a:prstGeom prst="diagStrip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Diagonaler Streifen 11"/>
          <p:cNvSpPr/>
          <p:nvPr/>
        </p:nvSpPr>
        <p:spPr>
          <a:xfrm rot="10800000">
            <a:off x="9972501" y="4429919"/>
            <a:ext cx="2219498" cy="2419004"/>
          </a:xfrm>
          <a:prstGeom prst="diagStrip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iagonaler Streifen 10"/>
          <p:cNvSpPr/>
          <p:nvPr/>
        </p:nvSpPr>
        <p:spPr>
          <a:xfrm rot="10800000">
            <a:off x="10762210" y="5311833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iagonaler Streifen 4"/>
          <p:cNvSpPr/>
          <p:nvPr/>
        </p:nvSpPr>
        <p:spPr>
          <a:xfrm>
            <a:off x="0" y="0"/>
            <a:ext cx="1429789" cy="1546167"/>
          </a:xfrm>
          <a:prstGeom prst="diagStri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94" t="3519" r="8253" b="-3519"/>
          <a:stretch/>
        </p:blipFill>
        <p:spPr>
          <a:xfrm>
            <a:off x="9032033" y="24271"/>
            <a:ext cx="2179065" cy="1181100"/>
          </a:xfrm>
          <a:prstGeom prst="rect">
            <a:avLst/>
          </a:prstGeom>
        </p:spPr>
      </p:pic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515588782"/>
              </p:ext>
            </p:extLst>
          </p:nvPr>
        </p:nvGraphicFramePr>
        <p:xfrm>
          <a:off x="1128196" y="1813403"/>
          <a:ext cx="8125254" cy="481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36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</Words>
  <Application>Microsoft Office PowerPoint</Application>
  <PresentationFormat>Breitbild</PresentationFormat>
  <Paragraphs>109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Wingdings</vt:lpstr>
      <vt:lpstr>Office</vt:lpstr>
      <vt:lpstr>Controlling in kleinen und mittleren Unternehmen</vt:lpstr>
      <vt:lpstr>Gliederung</vt:lpstr>
      <vt:lpstr>Einleitung</vt:lpstr>
      <vt:lpstr>Controlling</vt:lpstr>
      <vt:lpstr>KMU</vt:lpstr>
      <vt:lpstr>KMU</vt:lpstr>
      <vt:lpstr>Mehrwert des   Controllings in KMU</vt:lpstr>
      <vt:lpstr>Mehrwert des   Controllings in KMU</vt:lpstr>
      <vt:lpstr>Mehrwert des   Controllings in KMU</vt:lpstr>
      <vt:lpstr>Mehrwert des   Controllings in KMU</vt:lpstr>
      <vt:lpstr>Mehrwert des   Controllings in KMU</vt:lpstr>
      <vt:lpstr>Mehrwert des   Controllings in KMU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in kleinen und mittleren Unternehmen</dc:title>
  <dc:creator>Gabler Arbeitsplatz</dc:creator>
  <cp:lastModifiedBy>Dell_E6540</cp:lastModifiedBy>
  <cp:revision>25</cp:revision>
  <dcterms:created xsi:type="dcterms:W3CDTF">2022-12-27T11:14:34Z</dcterms:created>
  <dcterms:modified xsi:type="dcterms:W3CDTF">2023-01-18T14:32:55Z</dcterms:modified>
</cp:coreProperties>
</file>