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4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74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223E7-3C6A-4050-A655-B0551913D123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C291C6C6-4911-4C16-AAD3-C052E73F3A85}">
      <dgm:prSet phldrT="[Text]" custT="1"/>
      <dgm:spPr/>
      <dgm:t>
        <a:bodyPr/>
        <a:lstStyle/>
        <a:p>
          <a:r>
            <a:rPr lang="de-DE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B5230-3B01-4695-B971-E3566BBF404E}" type="par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AA0D-9927-48EC-A21C-4FFF21386C65}" type="sib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F61-EC1D-4248-B781-672A0B742FE3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32116-690F-4DFF-8B5A-96C134685462}" type="par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FD08B-34D9-43BB-AFD8-A964842D7EAD}" type="sib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2676F-B234-4317-838C-EDCFF44CDDD5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5B066-CAAD-4FC9-AA3A-2839E9272AD8}" type="parTrans" cxnId="{95D8E976-20B0-4E07-8856-22FDA041B192}">
      <dgm:prSet/>
      <dgm:spPr/>
      <dgm:t>
        <a:bodyPr/>
        <a:lstStyle/>
        <a:p>
          <a:endParaRPr lang="de-DE" sz="1400"/>
        </a:p>
      </dgm:t>
    </dgm:pt>
    <dgm:pt modelId="{7C3C8F5C-118E-45DC-8628-70A8BF8434CF}" type="sibTrans" cxnId="{95D8E976-20B0-4E07-8856-22FDA041B192}">
      <dgm:prSet/>
      <dgm:spPr/>
      <dgm:t>
        <a:bodyPr/>
        <a:lstStyle/>
        <a:p>
          <a:endParaRPr lang="de-DE" sz="1400"/>
        </a:p>
      </dgm:t>
    </dgm:pt>
    <dgm:pt modelId="{96ABC9ED-A0A4-4037-9CEB-A91EFB2E8D6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27AED-68AC-4953-A359-D593D973E8F2}" type="parTrans" cxnId="{D3D5F3ED-6B06-4929-ACBD-C5659C95F7CF}">
      <dgm:prSet/>
      <dgm:spPr/>
      <dgm:t>
        <a:bodyPr/>
        <a:lstStyle/>
        <a:p>
          <a:endParaRPr lang="de-DE" sz="1400"/>
        </a:p>
      </dgm:t>
    </dgm:pt>
    <dgm:pt modelId="{1DB9ACA9-7127-47FE-9B8B-8D66FE20CA98}" type="sibTrans" cxnId="{D3D5F3ED-6B06-4929-ACBD-C5659C95F7CF}">
      <dgm:prSet/>
      <dgm:spPr/>
      <dgm:t>
        <a:bodyPr/>
        <a:lstStyle/>
        <a:p>
          <a:endParaRPr lang="de-DE" sz="1400"/>
        </a:p>
      </dgm:t>
    </dgm:pt>
    <dgm:pt modelId="{70CB066D-B400-46AA-B1AE-689F0870065F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33B7-A95B-425B-BC72-614FDA0AE7A5}" type="parTrans" cxnId="{31E9A1AD-D5C5-4DB2-866A-A55F22DE1CD0}">
      <dgm:prSet/>
      <dgm:spPr/>
      <dgm:t>
        <a:bodyPr/>
        <a:lstStyle/>
        <a:p>
          <a:endParaRPr lang="de-DE" sz="1400"/>
        </a:p>
      </dgm:t>
    </dgm:pt>
    <dgm:pt modelId="{B438254A-9A32-408B-9C16-6592AF1A41B3}" type="sibTrans" cxnId="{31E9A1AD-D5C5-4DB2-866A-A55F22DE1CD0}">
      <dgm:prSet/>
      <dgm:spPr/>
      <dgm:t>
        <a:bodyPr/>
        <a:lstStyle/>
        <a:p>
          <a:endParaRPr lang="de-DE" sz="1400"/>
        </a:p>
      </dgm:t>
    </dgm:pt>
    <dgm:pt modelId="{AB92F2AC-7137-420A-8E92-D6DEDE93D628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79B727-4A1A-4F89-A44B-237805BC09E2}" type="parTrans" cxnId="{B11CAB43-70A9-4661-818C-E42A73667165}">
      <dgm:prSet/>
      <dgm:spPr/>
      <dgm:t>
        <a:bodyPr/>
        <a:lstStyle/>
        <a:p>
          <a:endParaRPr lang="de-DE" sz="1400"/>
        </a:p>
      </dgm:t>
    </dgm:pt>
    <dgm:pt modelId="{845DBB74-672A-445D-B6FE-0A683E61F831}" type="sibTrans" cxnId="{B11CAB43-70A9-4661-818C-E42A73667165}">
      <dgm:prSet/>
      <dgm:spPr/>
      <dgm:t>
        <a:bodyPr/>
        <a:lstStyle/>
        <a:p>
          <a:endParaRPr lang="de-DE" sz="1400"/>
        </a:p>
      </dgm:t>
    </dgm:pt>
    <dgm:pt modelId="{F24395FB-AEB2-4552-B5F2-5FBA803350F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D9348-798F-45D9-9DDE-2E2D6D84B295}" type="parTrans" cxnId="{A405A33C-6086-42DB-9306-D285426746E9}">
      <dgm:prSet/>
      <dgm:spPr/>
      <dgm:t>
        <a:bodyPr/>
        <a:lstStyle/>
        <a:p>
          <a:endParaRPr lang="de-DE" sz="1400"/>
        </a:p>
      </dgm:t>
    </dgm:pt>
    <dgm:pt modelId="{DC1BDECE-9252-435A-A8C7-2847F860E91B}" type="sibTrans" cxnId="{A405A33C-6086-42DB-9306-D285426746E9}">
      <dgm:prSet/>
      <dgm:spPr/>
      <dgm:t>
        <a:bodyPr/>
        <a:lstStyle/>
        <a:p>
          <a:endParaRPr lang="de-DE" sz="1400"/>
        </a:p>
      </dgm:t>
    </dgm:pt>
    <dgm:pt modelId="{44DA74DA-EDA8-46CB-8C80-2158EB8662B6}" type="pres">
      <dgm:prSet presAssocID="{573223E7-3C6A-4050-A655-B0551913D1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BC6EEC29-C3AF-4EEB-AF20-E559332FD5CF}" type="pres">
      <dgm:prSet presAssocID="{C291C6C6-4911-4C16-AAD3-C052E73F3A85}" presName="singleCycle" presStyleCnt="0"/>
      <dgm:spPr/>
    </dgm:pt>
    <dgm:pt modelId="{DEF58B8E-9CE6-4DA3-B6C3-33197198997D}" type="pres">
      <dgm:prSet presAssocID="{C291C6C6-4911-4C16-AAD3-C052E73F3A85}" presName="singleCenter" presStyleLbl="node1" presStyleIdx="0" presStyleCnt="7" custScaleX="150179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438D0CD0-5303-4EAD-BAD7-21CF0FF3C06A}" type="pres">
      <dgm:prSet presAssocID="{EC1D9348-798F-45D9-9DDE-2E2D6D84B295}" presName="Name56" presStyleLbl="parChTrans1D2" presStyleIdx="0" presStyleCnt="6"/>
      <dgm:spPr/>
      <dgm:t>
        <a:bodyPr/>
        <a:lstStyle/>
        <a:p>
          <a:endParaRPr lang="de-DE"/>
        </a:p>
      </dgm:t>
    </dgm:pt>
    <dgm:pt modelId="{35D7A347-31AF-4844-A4C4-F932A9A173F3}" type="pres">
      <dgm:prSet presAssocID="{F24395FB-AEB2-4552-B5F2-5FBA803350F9}" presName="text0" presStyleLbl="node1" presStyleIdx="1" presStyleCnt="7" custScaleX="182535" custRadScaleRad="59230" custRadScaleInc="10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5DA3CB-A0F1-4725-8789-B74D9FB1EE3D}" type="pres">
      <dgm:prSet presAssocID="{4979B727-4A1A-4F89-A44B-237805BC09E2}" presName="Name56" presStyleLbl="parChTrans1D2" presStyleIdx="1" presStyleCnt="6"/>
      <dgm:spPr/>
      <dgm:t>
        <a:bodyPr/>
        <a:lstStyle/>
        <a:p>
          <a:endParaRPr lang="de-DE"/>
        </a:p>
      </dgm:t>
    </dgm:pt>
    <dgm:pt modelId="{4BDC6EE6-ADAE-493D-96EB-6C751F8B89EC}" type="pres">
      <dgm:prSet presAssocID="{AB92F2AC-7137-420A-8E92-D6DEDE93D628}" presName="text0" presStyleLbl="node1" presStyleIdx="2" presStyleCnt="7" custScaleX="182535" custRadScaleRad="94368" custRadScaleInc="240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7BF77E-AC46-4069-B667-CB5D42459ED7}" type="pres">
      <dgm:prSet presAssocID="{21F133B7-A95B-425B-BC72-614FDA0AE7A5}" presName="Name56" presStyleLbl="parChTrans1D2" presStyleIdx="2" presStyleCnt="6"/>
      <dgm:spPr/>
      <dgm:t>
        <a:bodyPr/>
        <a:lstStyle/>
        <a:p>
          <a:endParaRPr lang="de-DE"/>
        </a:p>
      </dgm:t>
    </dgm:pt>
    <dgm:pt modelId="{FEA92EAF-65DA-43CA-8665-A708910D5F6B}" type="pres">
      <dgm:prSet presAssocID="{70CB066D-B400-46AA-B1AE-689F0870065F}" presName="text0" presStyleLbl="node1" presStyleIdx="3" presStyleCnt="7" custScaleX="182535" custRadScaleRad="93570" custRadScaleInc="-280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AF27-9EFD-4F66-8B8F-20BDF721C755}" type="pres">
      <dgm:prSet presAssocID="{60927AED-68AC-4953-A359-D593D973E8F2}" presName="Name56" presStyleLbl="parChTrans1D2" presStyleIdx="3" presStyleCnt="6"/>
      <dgm:spPr/>
      <dgm:t>
        <a:bodyPr/>
        <a:lstStyle/>
        <a:p>
          <a:endParaRPr lang="de-DE"/>
        </a:p>
      </dgm:t>
    </dgm:pt>
    <dgm:pt modelId="{8D211490-9729-4745-87C5-724BDC44E9CE}" type="pres">
      <dgm:prSet presAssocID="{96ABC9ED-A0A4-4037-9CEB-A91EFB2E8D69}" presName="text0" presStyleLbl="node1" presStyleIdx="4" presStyleCnt="7" custScaleX="182535" custRadScaleRad="56867" custRadScaleInc="104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10474-5C7B-4EAF-9AB8-24B0D60D0D47}" type="pres">
      <dgm:prSet presAssocID="{9595B066-CAAD-4FC9-AA3A-2839E9272AD8}" presName="Name56" presStyleLbl="parChTrans1D2" presStyleIdx="4" presStyleCnt="6"/>
      <dgm:spPr/>
      <dgm:t>
        <a:bodyPr/>
        <a:lstStyle/>
        <a:p>
          <a:endParaRPr lang="de-DE"/>
        </a:p>
      </dgm:t>
    </dgm:pt>
    <dgm:pt modelId="{BA1E4003-28A4-4E5D-ACA6-F09EBCFC5148}" type="pres">
      <dgm:prSet presAssocID="{15F2676F-B234-4317-838C-EDCFF44CDDD5}" presName="text0" presStyleLbl="node1" presStyleIdx="5" presStyleCnt="7" custScaleX="182535" custRadScaleRad="99064" custRadScaleInc="249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C77543-AF27-4BD0-AF60-CFD24CA1C66C}" type="pres">
      <dgm:prSet presAssocID="{84E32116-690F-4DFF-8B5A-96C134685462}" presName="Name56" presStyleLbl="parChTrans1D2" presStyleIdx="5" presStyleCnt="6"/>
      <dgm:spPr/>
      <dgm:t>
        <a:bodyPr/>
        <a:lstStyle/>
        <a:p>
          <a:endParaRPr lang="de-DE"/>
        </a:p>
      </dgm:t>
    </dgm:pt>
    <dgm:pt modelId="{C3DBEBAF-3D80-4F0A-B32F-0B6FF2DB5C44}" type="pres">
      <dgm:prSet presAssocID="{6CA34F61-EC1D-4248-B781-672A0B742FE3}" presName="text0" presStyleLbl="node1" presStyleIdx="6" presStyleCnt="7" custScaleX="182535" custRadScaleRad="97250" custRadScaleInc="-26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D1575-7057-43A8-8D3B-B5F5E1849FEF}" type="presOf" srcId="{70CB066D-B400-46AA-B1AE-689F0870065F}" destId="{FEA92EAF-65DA-43CA-8665-A708910D5F6B}" srcOrd="0" destOrd="0" presId="urn:microsoft.com/office/officeart/2008/layout/RadialCluster"/>
    <dgm:cxn modelId="{8AD7B80C-7DAE-46F6-8048-96F0A4E62927}" type="presOf" srcId="{EC1D9348-798F-45D9-9DDE-2E2D6D84B295}" destId="{438D0CD0-5303-4EAD-BAD7-21CF0FF3C06A}" srcOrd="0" destOrd="0" presId="urn:microsoft.com/office/officeart/2008/layout/RadialCluster"/>
    <dgm:cxn modelId="{31E9A1AD-D5C5-4DB2-866A-A55F22DE1CD0}" srcId="{C291C6C6-4911-4C16-AAD3-C052E73F3A85}" destId="{70CB066D-B400-46AA-B1AE-689F0870065F}" srcOrd="2" destOrd="0" parTransId="{21F133B7-A95B-425B-BC72-614FDA0AE7A5}" sibTransId="{B438254A-9A32-408B-9C16-6592AF1A41B3}"/>
    <dgm:cxn modelId="{FC9A332D-F5ED-428F-AB36-7228F3BCA6D2}" type="presOf" srcId="{F24395FB-AEB2-4552-B5F2-5FBA803350F9}" destId="{35D7A347-31AF-4844-A4C4-F932A9A173F3}" srcOrd="0" destOrd="0" presId="urn:microsoft.com/office/officeart/2008/layout/RadialCluster"/>
    <dgm:cxn modelId="{AD6B7B2F-43EC-4440-9E9A-DB3F2F64A602}" type="presOf" srcId="{60927AED-68AC-4953-A359-D593D973E8F2}" destId="{C2C6AF27-9EFD-4F66-8B8F-20BDF721C755}" srcOrd="0" destOrd="0" presId="urn:microsoft.com/office/officeart/2008/layout/RadialCluster"/>
    <dgm:cxn modelId="{B11CAB43-70A9-4661-818C-E42A73667165}" srcId="{C291C6C6-4911-4C16-AAD3-C052E73F3A85}" destId="{AB92F2AC-7137-420A-8E92-D6DEDE93D628}" srcOrd="1" destOrd="0" parTransId="{4979B727-4A1A-4F89-A44B-237805BC09E2}" sibTransId="{845DBB74-672A-445D-B6FE-0A683E61F831}"/>
    <dgm:cxn modelId="{95D8E976-20B0-4E07-8856-22FDA041B192}" srcId="{C291C6C6-4911-4C16-AAD3-C052E73F3A85}" destId="{15F2676F-B234-4317-838C-EDCFF44CDDD5}" srcOrd="4" destOrd="0" parTransId="{9595B066-CAAD-4FC9-AA3A-2839E9272AD8}" sibTransId="{7C3C8F5C-118E-45DC-8628-70A8BF8434CF}"/>
    <dgm:cxn modelId="{86A096E6-C3D8-4A6D-8C80-F369CB96C077}" type="presOf" srcId="{4979B727-4A1A-4F89-A44B-237805BC09E2}" destId="{535DA3CB-A0F1-4725-8789-B74D9FB1EE3D}" srcOrd="0" destOrd="0" presId="urn:microsoft.com/office/officeart/2008/layout/RadialCluster"/>
    <dgm:cxn modelId="{B3B14E22-C290-4665-B990-09A4F03C8553}" type="presOf" srcId="{21F133B7-A95B-425B-BC72-614FDA0AE7A5}" destId="{2E7BF77E-AC46-4069-B667-CB5D42459ED7}" srcOrd="0" destOrd="0" presId="urn:microsoft.com/office/officeart/2008/layout/RadialCluster"/>
    <dgm:cxn modelId="{C534257E-6BC6-4A45-84DD-EEFDF112983C}" type="presOf" srcId="{84E32116-690F-4DFF-8B5A-96C134685462}" destId="{FCC77543-AF27-4BD0-AF60-CFD24CA1C66C}" srcOrd="0" destOrd="0" presId="urn:microsoft.com/office/officeart/2008/layout/RadialCluster"/>
    <dgm:cxn modelId="{7F67854A-B57D-411A-AB94-F2C1F25BE91A}" type="presOf" srcId="{C291C6C6-4911-4C16-AAD3-C052E73F3A85}" destId="{DEF58B8E-9CE6-4DA3-B6C3-33197198997D}" srcOrd="0" destOrd="0" presId="urn:microsoft.com/office/officeart/2008/layout/RadialCluster"/>
    <dgm:cxn modelId="{42AB827D-9260-490A-8908-1DFD1B995F18}" type="presOf" srcId="{15F2676F-B234-4317-838C-EDCFF44CDDD5}" destId="{BA1E4003-28A4-4E5D-ACA6-F09EBCFC5148}" srcOrd="0" destOrd="0" presId="urn:microsoft.com/office/officeart/2008/layout/RadialCluster"/>
    <dgm:cxn modelId="{C6A977B4-9411-4E30-99A5-848AFBE7E91D}" type="presOf" srcId="{6CA34F61-EC1D-4248-B781-672A0B742FE3}" destId="{C3DBEBAF-3D80-4F0A-B32F-0B6FF2DB5C44}" srcOrd="0" destOrd="0" presId="urn:microsoft.com/office/officeart/2008/layout/RadialCluster"/>
    <dgm:cxn modelId="{58C7FDB5-E4A5-4568-889B-48FE84684382}" type="presOf" srcId="{9595B066-CAAD-4FC9-AA3A-2839E9272AD8}" destId="{44710474-5C7B-4EAF-9AB8-24B0D60D0D47}" srcOrd="0" destOrd="0" presId="urn:microsoft.com/office/officeart/2008/layout/RadialCluster"/>
    <dgm:cxn modelId="{889DCB4E-7112-43BF-8097-C03667DA6E65}" type="presOf" srcId="{96ABC9ED-A0A4-4037-9CEB-A91EFB2E8D69}" destId="{8D211490-9729-4745-87C5-724BDC44E9CE}" srcOrd="0" destOrd="0" presId="urn:microsoft.com/office/officeart/2008/layout/RadialCluster"/>
    <dgm:cxn modelId="{AF7714DE-01F6-4574-93F7-88B1E15F315E}" type="presOf" srcId="{AB92F2AC-7137-420A-8E92-D6DEDE93D628}" destId="{4BDC6EE6-ADAE-493D-96EB-6C751F8B89EC}" srcOrd="0" destOrd="0" presId="urn:microsoft.com/office/officeart/2008/layout/RadialCluster"/>
    <dgm:cxn modelId="{D3D5F3ED-6B06-4929-ACBD-C5659C95F7CF}" srcId="{C291C6C6-4911-4C16-AAD3-C052E73F3A85}" destId="{96ABC9ED-A0A4-4037-9CEB-A91EFB2E8D69}" srcOrd="3" destOrd="0" parTransId="{60927AED-68AC-4953-A359-D593D973E8F2}" sibTransId="{1DB9ACA9-7127-47FE-9B8B-8D66FE20CA98}"/>
    <dgm:cxn modelId="{A405A33C-6086-42DB-9306-D285426746E9}" srcId="{C291C6C6-4911-4C16-AAD3-C052E73F3A85}" destId="{F24395FB-AEB2-4552-B5F2-5FBA803350F9}" srcOrd="0" destOrd="0" parTransId="{EC1D9348-798F-45D9-9DDE-2E2D6D84B295}" sibTransId="{DC1BDECE-9252-435A-A8C7-2847F860E91B}"/>
    <dgm:cxn modelId="{362067C9-E7A8-4D7F-AC20-C8DE2A6328D2}" srcId="{573223E7-3C6A-4050-A655-B0551913D123}" destId="{C291C6C6-4911-4C16-AAD3-C052E73F3A85}" srcOrd="0" destOrd="0" parTransId="{3F7B5230-3B01-4695-B971-E3566BBF404E}" sibTransId="{147CAA0D-9927-48EC-A21C-4FFF21386C65}"/>
    <dgm:cxn modelId="{9590EFB8-06E3-4137-84C3-5CD7A1E46736}" srcId="{C291C6C6-4911-4C16-AAD3-C052E73F3A85}" destId="{6CA34F61-EC1D-4248-B781-672A0B742FE3}" srcOrd="5" destOrd="0" parTransId="{84E32116-690F-4DFF-8B5A-96C134685462}" sibTransId="{5DBFD08B-34D9-43BB-AFD8-A964842D7EAD}"/>
    <dgm:cxn modelId="{D52752A2-9595-40F5-9326-B68BCCCA5868}" type="presOf" srcId="{573223E7-3C6A-4050-A655-B0551913D123}" destId="{44DA74DA-EDA8-46CB-8C80-2158EB8662B6}" srcOrd="0" destOrd="0" presId="urn:microsoft.com/office/officeart/2008/layout/RadialCluster"/>
    <dgm:cxn modelId="{807BBCE4-9DEF-4417-81E8-5BDAAAF0B663}" type="presParOf" srcId="{44DA74DA-EDA8-46CB-8C80-2158EB8662B6}" destId="{BC6EEC29-C3AF-4EEB-AF20-E559332FD5CF}" srcOrd="0" destOrd="0" presId="urn:microsoft.com/office/officeart/2008/layout/RadialCluster"/>
    <dgm:cxn modelId="{819A422C-C4B2-4FA0-BA74-7A9EFC41BF02}" type="presParOf" srcId="{BC6EEC29-C3AF-4EEB-AF20-E559332FD5CF}" destId="{DEF58B8E-9CE6-4DA3-B6C3-33197198997D}" srcOrd="0" destOrd="0" presId="urn:microsoft.com/office/officeart/2008/layout/RadialCluster"/>
    <dgm:cxn modelId="{C6B0D20B-56AF-4230-B24E-126EC06ED6BD}" type="presParOf" srcId="{BC6EEC29-C3AF-4EEB-AF20-E559332FD5CF}" destId="{438D0CD0-5303-4EAD-BAD7-21CF0FF3C06A}" srcOrd="1" destOrd="0" presId="urn:microsoft.com/office/officeart/2008/layout/RadialCluster"/>
    <dgm:cxn modelId="{72E0B6A0-B87E-499E-9147-BC5DD23BF4D3}" type="presParOf" srcId="{BC6EEC29-C3AF-4EEB-AF20-E559332FD5CF}" destId="{35D7A347-31AF-4844-A4C4-F932A9A173F3}" srcOrd="2" destOrd="0" presId="urn:microsoft.com/office/officeart/2008/layout/RadialCluster"/>
    <dgm:cxn modelId="{4AD94278-B4B9-4379-83C0-FDA698DF624C}" type="presParOf" srcId="{BC6EEC29-C3AF-4EEB-AF20-E559332FD5CF}" destId="{535DA3CB-A0F1-4725-8789-B74D9FB1EE3D}" srcOrd="3" destOrd="0" presId="urn:microsoft.com/office/officeart/2008/layout/RadialCluster"/>
    <dgm:cxn modelId="{564947D4-32AC-46AD-8BCD-D803EF497300}" type="presParOf" srcId="{BC6EEC29-C3AF-4EEB-AF20-E559332FD5CF}" destId="{4BDC6EE6-ADAE-493D-96EB-6C751F8B89EC}" srcOrd="4" destOrd="0" presId="urn:microsoft.com/office/officeart/2008/layout/RadialCluster"/>
    <dgm:cxn modelId="{B1231A7E-1B56-43D3-B4FC-D8F277390AEF}" type="presParOf" srcId="{BC6EEC29-C3AF-4EEB-AF20-E559332FD5CF}" destId="{2E7BF77E-AC46-4069-B667-CB5D42459ED7}" srcOrd="5" destOrd="0" presId="urn:microsoft.com/office/officeart/2008/layout/RadialCluster"/>
    <dgm:cxn modelId="{F7E5FD17-E0B6-4CF2-96D4-F5FCCFDB2F99}" type="presParOf" srcId="{BC6EEC29-C3AF-4EEB-AF20-E559332FD5CF}" destId="{FEA92EAF-65DA-43CA-8665-A708910D5F6B}" srcOrd="6" destOrd="0" presId="urn:microsoft.com/office/officeart/2008/layout/RadialCluster"/>
    <dgm:cxn modelId="{B26BED0E-B386-44EF-8125-9ADD0A66E827}" type="presParOf" srcId="{BC6EEC29-C3AF-4EEB-AF20-E559332FD5CF}" destId="{C2C6AF27-9EFD-4F66-8B8F-20BDF721C755}" srcOrd="7" destOrd="0" presId="urn:microsoft.com/office/officeart/2008/layout/RadialCluster"/>
    <dgm:cxn modelId="{ABA766EA-B8BD-46FC-91BC-1055F557EEF9}" type="presParOf" srcId="{BC6EEC29-C3AF-4EEB-AF20-E559332FD5CF}" destId="{8D211490-9729-4745-87C5-724BDC44E9CE}" srcOrd="8" destOrd="0" presId="urn:microsoft.com/office/officeart/2008/layout/RadialCluster"/>
    <dgm:cxn modelId="{511AD107-0885-4C4B-89C7-EBD517E331E5}" type="presParOf" srcId="{BC6EEC29-C3AF-4EEB-AF20-E559332FD5CF}" destId="{44710474-5C7B-4EAF-9AB8-24B0D60D0D47}" srcOrd="9" destOrd="0" presId="urn:microsoft.com/office/officeart/2008/layout/RadialCluster"/>
    <dgm:cxn modelId="{1BB1B895-C796-4DBA-AE6E-D4D0DE048D25}" type="presParOf" srcId="{BC6EEC29-C3AF-4EEB-AF20-E559332FD5CF}" destId="{BA1E4003-28A4-4E5D-ACA6-F09EBCFC5148}" srcOrd="10" destOrd="0" presId="urn:microsoft.com/office/officeart/2008/layout/RadialCluster"/>
    <dgm:cxn modelId="{594FC793-BDDA-4FA4-8201-36E80CD1CF43}" type="presParOf" srcId="{BC6EEC29-C3AF-4EEB-AF20-E559332FD5CF}" destId="{FCC77543-AF27-4BD0-AF60-CFD24CA1C66C}" srcOrd="11" destOrd="0" presId="urn:microsoft.com/office/officeart/2008/layout/RadialCluster"/>
    <dgm:cxn modelId="{78CEA319-4195-40A6-A740-D360FE5FD8FE}" type="presParOf" srcId="{BC6EEC29-C3AF-4EEB-AF20-E559332FD5CF}" destId="{C3DBEBAF-3D80-4F0A-B32F-0B6FF2DB5C4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8D4DF-5D75-4974-8614-F5C3040F365C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DDB39624-A14B-4389-87BF-A2C3A898F385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11B11-FCBA-4CB4-8D78-96C45399BB72}" type="parTrans" cxnId="{35BE59A8-9A1C-4575-808B-1755C7593C39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84C7A-AFF8-4AD4-9703-46154906D110}" type="sibTrans" cxnId="{35BE59A8-9A1C-4575-808B-1755C7593C39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42AB9-2775-4829-B267-24CB3A72E911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7F71B-E211-44F0-B0B3-1B3ADD759708}" type="parTrans" cxnId="{7839EB62-CAA6-45E9-9333-7356CA58CDA3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98174-8377-4F65-A4AF-3B329A5EB47E}" type="sibTrans" cxnId="{7839EB62-CAA6-45E9-9333-7356CA58CDA3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EB225-37E5-419E-ABFC-CBD78506586B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94155-36A1-4986-96E9-7D8773C5A8E3}" type="par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96479-14BE-4DD5-A674-FD99D95A15AB}" type="sib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E1681-A48E-4180-9D56-41B0EEF1E166}" type="pres">
      <dgm:prSet presAssocID="{5E88D4DF-5D75-4974-8614-F5C3040F365C}" presName="Name0" presStyleCnt="0">
        <dgm:presLayoutVars>
          <dgm:dir/>
          <dgm:resizeHandles val="exact"/>
        </dgm:presLayoutVars>
      </dgm:prSet>
      <dgm:spPr/>
    </dgm:pt>
    <dgm:pt modelId="{5A52798E-AAFE-4147-86DB-64A61BAA72AB}" type="pres">
      <dgm:prSet presAssocID="{DDB39624-A14B-4389-87BF-A2C3A898F3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7B599B-1878-439E-AF69-3E8BC9F7AC88}" type="pres">
      <dgm:prSet presAssocID="{C3C84C7A-AFF8-4AD4-9703-46154906D110}" presName="sibTrans" presStyleLbl="sibTrans2D1" presStyleIdx="0" presStyleCnt="2"/>
      <dgm:spPr/>
      <dgm:t>
        <a:bodyPr/>
        <a:lstStyle/>
        <a:p>
          <a:endParaRPr lang="de-DE"/>
        </a:p>
      </dgm:t>
    </dgm:pt>
    <dgm:pt modelId="{81CEE06C-E5BF-484D-8F28-D1CCC3561EC0}" type="pres">
      <dgm:prSet presAssocID="{C3C84C7A-AFF8-4AD4-9703-46154906D110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619D80D-F103-4BD4-9D27-183E0DB23544}" type="pres">
      <dgm:prSet presAssocID="{70742AB9-2775-4829-B267-24CB3A72E9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5356FD-8A61-42A6-BFBF-7C73257FDE9A}" type="pres">
      <dgm:prSet presAssocID="{17798174-8377-4F65-A4AF-3B329A5EB47E}" presName="sibTrans" presStyleLbl="sibTrans2D1" presStyleIdx="1" presStyleCnt="2"/>
      <dgm:spPr/>
      <dgm:t>
        <a:bodyPr/>
        <a:lstStyle/>
        <a:p>
          <a:endParaRPr lang="de-DE"/>
        </a:p>
      </dgm:t>
    </dgm:pt>
    <dgm:pt modelId="{AB71B5A9-F2A4-4E36-B48B-F08C0DAB002F}" type="pres">
      <dgm:prSet presAssocID="{17798174-8377-4F65-A4AF-3B329A5EB47E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A5DB757-DEDE-4373-8C63-C11CA448C576}" type="pres">
      <dgm:prSet presAssocID="{D89EB225-37E5-419E-ABFC-CBD7850658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54101-A19B-46FF-B984-7675D552F725}" type="presOf" srcId="{70742AB9-2775-4829-B267-24CB3A72E911}" destId="{6619D80D-F103-4BD4-9D27-183E0DB23544}" srcOrd="0" destOrd="0" presId="urn:microsoft.com/office/officeart/2005/8/layout/process1"/>
    <dgm:cxn modelId="{2B6A6859-2C82-4EB4-8671-441F7F184493}" type="presOf" srcId="{C3C84C7A-AFF8-4AD4-9703-46154906D110}" destId="{81CEE06C-E5BF-484D-8F28-D1CCC3561EC0}" srcOrd="1" destOrd="0" presId="urn:microsoft.com/office/officeart/2005/8/layout/process1"/>
    <dgm:cxn modelId="{9F5B9256-B4B0-4374-8945-A1251A93D349}" type="presOf" srcId="{5E88D4DF-5D75-4974-8614-F5C3040F365C}" destId="{361E1681-A48E-4180-9D56-41B0EEF1E166}" srcOrd="0" destOrd="0" presId="urn:microsoft.com/office/officeart/2005/8/layout/process1"/>
    <dgm:cxn modelId="{7839EB62-CAA6-45E9-9333-7356CA58CDA3}" srcId="{5E88D4DF-5D75-4974-8614-F5C3040F365C}" destId="{70742AB9-2775-4829-B267-24CB3A72E911}" srcOrd="1" destOrd="0" parTransId="{B947F71B-E211-44F0-B0B3-1B3ADD759708}" sibTransId="{17798174-8377-4F65-A4AF-3B329A5EB47E}"/>
    <dgm:cxn modelId="{4D39EC92-70C8-4299-A9C1-8937CEE969D4}" srcId="{5E88D4DF-5D75-4974-8614-F5C3040F365C}" destId="{D89EB225-37E5-419E-ABFC-CBD78506586B}" srcOrd="2" destOrd="0" parTransId="{0B494155-36A1-4986-96E9-7D8773C5A8E3}" sibTransId="{13696479-14BE-4DD5-A674-FD99D95A15AB}"/>
    <dgm:cxn modelId="{FFC8367D-DAD2-4360-B141-F081254C232F}" type="presOf" srcId="{DDB39624-A14B-4389-87BF-A2C3A898F385}" destId="{5A52798E-AAFE-4147-86DB-64A61BAA72AB}" srcOrd="0" destOrd="0" presId="urn:microsoft.com/office/officeart/2005/8/layout/process1"/>
    <dgm:cxn modelId="{35BE59A8-9A1C-4575-808B-1755C7593C39}" srcId="{5E88D4DF-5D75-4974-8614-F5C3040F365C}" destId="{DDB39624-A14B-4389-87BF-A2C3A898F385}" srcOrd="0" destOrd="0" parTransId="{A8311B11-FCBA-4CB4-8D78-96C45399BB72}" sibTransId="{C3C84C7A-AFF8-4AD4-9703-46154906D110}"/>
    <dgm:cxn modelId="{81254897-FE1F-41C7-8593-4ED4B9B0B1C8}" type="presOf" srcId="{17798174-8377-4F65-A4AF-3B329A5EB47E}" destId="{AB71B5A9-F2A4-4E36-B48B-F08C0DAB002F}" srcOrd="1" destOrd="0" presId="urn:microsoft.com/office/officeart/2005/8/layout/process1"/>
    <dgm:cxn modelId="{06925763-0D73-4356-A08D-F9EA0FCD3B6F}" type="presOf" srcId="{17798174-8377-4F65-A4AF-3B329A5EB47E}" destId="{7A5356FD-8A61-42A6-BFBF-7C73257FDE9A}" srcOrd="0" destOrd="0" presId="urn:microsoft.com/office/officeart/2005/8/layout/process1"/>
    <dgm:cxn modelId="{35C05142-EDEA-4265-AD53-20E710E9FA4B}" type="presOf" srcId="{C3C84C7A-AFF8-4AD4-9703-46154906D110}" destId="{B47B599B-1878-439E-AF69-3E8BC9F7AC88}" srcOrd="0" destOrd="0" presId="urn:microsoft.com/office/officeart/2005/8/layout/process1"/>
    <dgm:cxn modelId="{D2E5EECE-3F73-4CE0-B71D-46CCCC923B5F}" type="presOf" srcId="{D89EB225-37E5-419E-ABFC-CBD78506586B}" destId="{8A5DB757-DEDE-4373-8C63-C11CA448C576}" srcOrd="0" destOrd="0" presId="urn:microsoft.com/office/officeart/2005/8/layout/process1"/>
    <dgm:cxn modelId="{0F3C4B0D-A35B-468B-9DCE-2B2D62D90688}" type="presParOf" srcId="{361E1681-A48E-4180-9D56-41B0EEF1E166}" destId="{5A52798E-AAFE-4147-86DB-64A61BAA72AB}" srcOrd="0" destOrd="0" presId="urn:microsoft.com/office/officeart/2005/8/layout/process1"/>
    <dgm:cxn modelId="{FB6CF0E9-81E9-4EFB-9055-B8CE7F723F1C}" type="presParOf" srcId="{361E1681-A48E-4180-9D56-41B0EEF1E166}" destId="{B47B599B-1878-439E-AF69-3E8BC9F7AC88}" srcOrd="1" destOrd="0" presId="urn:microsoft.com/office/officeart/2005/8/layout/process1"/>
    <dgm:cxn modelId="{610E963E-ED51-4573-98BB-5F6DF247C957}" type="presParOf" srcId="{B47B599B-1878-439E-AF69-3E8BC9F7AC88}" destId="{81CEE06C-E5BF-484D-8F28-D1CCC3561EC0}" srcOrd="0" destOrd="0" presId="urn:microsoft.com/office/officeart/2005/8/layout/process1"/>
    <dgm:cxn modelId="{0471E5F8-8C85-4DCA-906A-8C8C84AD12CF}" type="presParOf" srcId="{361E1681-A48E-4180-9D56-41B0EEF1E166}" destId="{6619D80D-F103-4BD4-9D27-183E0DB23544}" srcOrd="2" destOrd="0" presId="urn:microsoft.com/office/officeart/2005/8/layout/process1"/>
    <dgm:cxn modelId="{9ED8709E-EE66-4505-9BE8-38919DA54D4B}" type="presParOf" srcId="{361E1681-A48E-4180-9D56-41B0EEF1E166}" destId="{7A5356FD-8A61-42A6-BFBF-7C73257FDE9A}" srcOrd="3" destOrd="0" presId="urn:microsoft.com/office/officeart/2005/8/layout/process1"/>
    <dgm:cxn modelId="{9CA32971-FABF-4051-9631-55B5A70EF41D}" type="presParOf" srcId="{7A5356FD-8A61-42A6-BFBF-7C73257FDE9A}" destId="{AB71B5A9-F2A4-4E36-B48B-F08C0DAB002F}" srcOrd="0" destOrd="0" presId="urn:microsoft.com/office/officeart/2005/8/layout/process1"/>
    <dgm:cxn modelId="{E81BFE94-E0B6-4984-A052-F2376E9B7DC9}" type="presParOf" srcId="{361E1681-A48E-4180-9D56-41B0EEF1E166}" destId="{8A5DB757-DEDE-4373-8C63-C11CA448C5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BC715-4BC9-408F-9EDE-5381609EE203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FB5A4340-E58B-4EDA-B18C-85FE8143C14A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E002-987B-41F5-9889-136FE36F7082}" type="par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EDB209-02BB-433E-9527-3B2C47CBCAF0}" type="sib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955E1-4750-465E-A7C9-0B2C92ACDDC0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FCF73-8B1E-46D3-9333-67C6172A1B84}" type="par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30D23-1D67-4B53-9C74-FEC2452D7751}" type="sib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75458-A57D-434B-9DD5-5D00B6FA449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552F5B-2CB1-44C0-88BC-B9940546140F}" type="par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A6DAA-0306-4084-9C47-E80EBCB428EA}" type="sib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A7FC5-00EC-423A-966C-A28FD963ECC6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74D99-3E68-470D-A910-054B0F9B1001}" type="par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A7E6A-279F-4B5D-8A27-242FB1E02229}" type="sib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32F9F-DBCD-429C-BAE9-01CD5943B0CE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64B59-8FEB-4E3D-8248-812B20222AC6}" type="par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2BA44-D6DB-454E-AE6D-7DE456F5AB5D}" type="sib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B2074-4B7C-4673-9C93-700E4CE144FF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4EC70-5A6F-4906-BE8E-B4F0673A1DCE}" type="par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8238A-4C4F-41DE-B12C-EE2DD511E17F}" type="sib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96D40-E737-4742-AC86-1FDE7814293E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gm:t>
    </dgm:pt>
    <dgm:pt modelId="{3A0D02ED-D8E1-4A96-A1E5-4CB965FD409C}" type="par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39586-4DC5-464E-9E06-1E00C097CC48}" type="sib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66BDF-03AF-47FC-9945-C531643A9F61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F40B9-785D-453E-9BE1-BF4E48FF8A05}" type="par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D5C48-52D2-4034-B9B4-6AC4FE1D81B6}" type="sib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93FD0-B7B5-44FB-9F32-6025E816012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D902E-8606-456C-8A30-95E82CFC33BD}" type="par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35207-64A4-4E70-9BE8-A8EB23EFE08A}" type="sib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5AAF8-D1F2-4492-AE55-030726706014}" type="pres">
      <dgm:prSet presAssocID="{DDDBC715-4BC9-408F-9EDE-5381609EE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37913C-50ED-4825-AFDC-0FDC02984FCE}" type="pres">
      <dgm:prSet presAssocID="{FB5A4340-E58B-4EDA-B18C-85FE8143C14A}" presName="linNode" presStyleCnt="0"/>
      <dgm:spPr/>
    </dgm:pt>
    <dgm:pt modelId="{7731A3F6-937F-4F67-836B-10F307D1B55B}" type="pres">
      <dgm:prSet presAssocID="{FB5A4340-E58B-4EDA-B18C-85FE8143C1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C58751-22F7-43A8-B545-41A8CC06BC42}" type="pres">
      <dgm:prSet presAssocID="{FB5A4340-E58B-4EDA-B18C-85FE8143C1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67C110-EC12-4DB7-A227-189D49033D5A}" type="pres">
      <dgm:prSet presAssocID="{CAEDB209-02BB-433E-9527-3B2C47CBCAF0}" presName="sp" presStyleCnt="0"/>
      <dgm:spPr/>
    </dgm:pt>
    <dgm:pt modelId="{E26CA5AE-D1BE-4079-90B0-4D48FD2EE50B}" type="pres">
      <dgm:prSet presAssocID="{EF4A7FC5-00EC-423A-966C-A28FD963ECC6}" presName="linNode" presStyleCnt="0"/>
      <dgm:spPr/>
    </dgm:pt>
    <dgm:pt modelId="{9735387F-7065-4AC2-B071-96EB8B19975E}" type="pres">
      <dgm:prSet presAssocID="{EF4A7FC5-00EC-423A-966C-A28FD963ECC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7F6329-474D-4980-BEA1-9CF33C6D0B43}" type="pres">
      <dgm:prSet presAssocID="{EF4A7FC5-00EC-423A-966C-A28FD963EC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8E1A40-9A82-45E8-85C9-DE98959905AB}" type="pres">
      <dgm:prSet presAssocID="{427A7E6A-279F-4B5D-8A27-242FB1E02229}" presName="sp" presStyleCnt="0"/>
      <dgm:spPr/>
    </dgm:pt>
    <dgm:pt modelId="{1B6FADDD-8BB5-4C44-8F59-A02B8D66F8B3}" type="pres">
      <dgm:prSet presAssocID="{F0F96D40-E737-4742-AC86-1FDE7814293E}" presName="linNode" presStyleCnt="0"/>
      <dgm:spPr/>
    </dgm:pt>
    <dgm:pt modelId="{2DC17863-C582-4841-A378-60694BACF914}" type="pres">
      <dgm:prSet presAssocID="{F0F96D40-E737-4742-AC86-1FDE7814293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86BA3-713E-40FA-B8B9-26B58553979B}" type="pres">
      <dgm:prSet presAssocID="{F0F96D40-E737-4742-AC86-1FDE7814293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31B068-B989-46EB-A2D0-19665E207B4D}" srcId="{DDDBC715-4BC9-408F-9EDE-5381609EE203}" destId="{EF4A7FC5-00EC-423A-966C-A28FD963ECC6}" srcOrd="1" destOrd="0" parTransId="{29374D99-3E68-470D-A910-054B0F9B1001}" sibTransId="{427A7E6A-279F-4B5D-8A27-242FB1E02229}"/>
    <dgm:cxn modelId="{96E3A2BE-C515-4297-A85B-F522755DA8D7}" type="presOf" srcId="{F0F96D40-E737-4742-AC86-1FDE7814293E}" destId="{2DC17863-C582-4841-A378-60694BACF914}" srcOrd="0" destOrd="0" presId="urn:microsoft.com/office/officeart/2005/8/layout/vList5"/>
    <dgm:cxn modelId="{416898C9-7254-4BA4-AED8-2882B4B9E905}" srcId="{FB5A4340-E58B-4EDA-B18C-85FE8143C14A}" destId="{9E375458-A57D-434B-9DD5-5D00B6FA449D}" srcOrd="1" destOrd="0" parTransId="{49552F5B-2CB1-44C0-88BC-B9940546140F}" sibTransId="{1DEA6DAA-0306-4084-9C47-E80EBCB428EA}"/>
    <dgm:cxn modelId="{9FA0FAC4-8B7B-40F5-83C9-8C0858A67139}" type="presOf" srcId="{7EDB2074-4B7C-4673-9C93-700E4CE144FF}" destId="{557F6329-474D-4980-BEA1-9CF33C6D0B43}" srcOrd="0" destOrd="1" presId="urn:microsoft.com/office/officeart/2005/8/layout/vList5"/>
    <dgm:cxn modelId="{7ECF7CB5-78A7-4E20-A1E3-988FA80CB6AB}" type="presOf" srcId="{9E375458-A57D-434B-9DD5-5D00B6FA449D}" destId="{2DC58751-22F7-43A8-B545-41A8CC06BC42}" srcOrd="0" destOrd="1" presId="urn:microsoft.com/office/officeart/2005/8/layout/vList5"/>
    <dgm:cxn modelId="{423842C0-395C-40E6-84AD-59BD6A5C8331}" srcId="{EF4A7FC5-00EC-423A-966C-A28FD963ECC6}" destId="{7EDB2074-4B7C-4673-9C93-700E4CE144FF}" srcOrd="1" destOrd="0" parTransId="{F7C4EC70-5A6F-4906-BE8E-B4F0673A1DCE}" sibTransId="{AFD8238A-4C4F-41DE-B12C-EE2DD511E17F}"/>
    <dgm:cxn modelId="{B85DDFB9-805A-4880-901A-83EF57F4C454}" type="presOf" srcId="{62666BDF-03AF-47FC-9945-C531643A9F61}" destId="{36586BA3-713E-40FA-B8B9-26B58553979B}" srcOrd="0" destOrd="0" presId="urn:microsoft.com/office/officeart/2005/8/layout/vList5"/>
    <dgm:cxn modelId="{BC919019-8990-4BDE-A2B2-99976805B0D5}" type="presOf" srcId="{DDDBC715-4BC9-408F-9EDE-5381609EE203}" destId="{DB15AAF8-D1F2-4492-AE55-030726706014}" srcOrd="0" destOrd="0" presId="urn:microsoft.com/office/officeart/2005/8/layout/vList5"/>
    <dgm:cxn modelId="{8469B011-A3F9-48F4-B0EA-4A23D023FA13}" type="presOf" srcId="{2FB93FD0-B7B5-44FB-9F32-6025E816012D}" destId="{36586BA3-713E-40FA-B8B9-26B58553979B}" srcOrd="0" destOrd="1" presId="urn:microsoft.com/office/officeart/2005/8/layout/vList5"/>
    <dgm:cxn modelId="{4EA9E47E-370C-4643-9848-2C8E02EEF9B8}" type="presOf" srcId="{D07955E1-4750-465E-A7C9-0B2C92ACDDC0}" destId="{2DC58751-22F7-43A8-B545-41A8CC06BC42}" srcOrd="0" destOrd="0" presId="urn:microsoft.com/office/officeart/2005/8/layout/vList5"/>
    <dgm:cxn modelId="{19B5505B-340B-456D-A543-0A92D4A08A0B}" srcId="{DDDBC715-4BC9-408F-9EDE-5381609EE203}" destId="{FB5A4340-E58B-4EDA-B18C-85FE8143C14A}" srcOrd="0" destOrd="0" parTransId="{AD20E002-987B-41F5-9889-136FE36F7082}" sibTransId="{CAEDB209-02BB-433E-9527-3B2C47CBCAF0}"/>
    <dgm:cxn modelId="{FCEFA0F5-BC95-4B36-8F4C-EC4F604D6E1C}" srcId="{F0F96D40-E737-4742-AC86-1FDE7814293E}" destId="{2FB93FD0-B7B5-44FB-9F32-6025E816012D}" srcOrd="1" destOrd="0" parTransId="{877D902E-8606-456C-8A30-95E82CFC33BD}" sibTransId="{A5535207-64A4-4E70-9BE8-A8EB23EFE08A}"/>
    <dgm:cxn modelId="{C650CF47-BEAC-44BA-81F4-006403F31FB8}" type="presOf" srcId="{FB5A4340-E58B-4EDA-B18C-85FE8143C14A}" destId="{7731A3F6-937F-4F67-836B-10F307D1B55B}" srcOrd="0" destOrd="0" presId="urn:microsoft.com/office/officeart/2005/8/layout/vList5"/>
    <dgm:cxn modelId="{6DB7124B-F9BC-4D66-B4DE-27972413AFDE}" type="presOf" srcId="{D8A32F9F-DBCD-429C-BAE9-01CD5943B0CE}" destId="{557F6329-474D-4980-BEA1-9CF33C6D0B43}" srcOrd="0" destOrd="0" presId="urn:microsoft.com/office/officeart/2005/8/layout/vList5"/>
    <dgm:cxn modelId="{96DDC1D9-C2CC-43B9-86CC-6E8BD04C1635}" srcId="{DDDBC715-4BC9-408F-9EDE-5381609EE203}" destId="{F0F96D40-E737-4742-AC86-1FDE7814293E}" srcOrd="2" destOrd="0" parTransId="{3A0D02ED-D8E1-4A96-A1E5-4CB965FD409C}" sibTransId="{25F39586-4DC5-464E-9E06-1E00C097CC48}"/>
    <dgm:cxn modelId="{92615700-2A36-4A37-BF02-03DA6635F8C1}" srcId="{FB5A4340-E58B-4EDA-B18C-85FE8143C14A}" destId="{D07955E1-4750-465E-A7C9-0B2C92ACDDC0}" srcOrd="0" destOrd="0" parTransId="{08AFCF73-8B1E-46D3-9333-67C6172A1B84}" sibTransId="{CF630D23-1D67-4B53-9C74-FEC2452D7751}"/>
    <dgm:cxn modelId="{7CEF7C69-DEC0-44FA-80F3-A8C387FEE6CD}" srcId="{EF4A7FC5-00EC-423A-966C-A28FD963ECC6}" destId="{D8A32F9F-DBCD-429C-BAE9-01CD5943B0CE}" srcOrd="0" destOrd="0" parTransId="{A7164B59-8FEB-4E3D-8248-812B20222AC6}" sibTransId="{1882BA44-D6DB-454E-AE6D-7DE456F5AB5D}"/>
    <dgm:cxn modelId="{0D68E2DC-F7D0-4A66-8DA5-C036C218D4CF}" srcId="{F0F96D40-E737-4742-AC86-1FDE7814293E}" destId="{62666BDF-03AF-47FC-9945-C531643A9F61}" srcOrd="0" destOrd="0" parTransId="{C84F40B9-785D-453E-9BE1-BF4E48FF8A05}" sibTransId="{372D5C48-52D2-4034-B9B4-6AC4FE1D81B6}"/>
    <dgm:cxn modelId="{4E867DCD-1447-4B39-A69F-8C6F65A79234}" type="presOf" srcId="{EF4A7FC5-00EC-423A-966C-A28FD963ECC6}" destId="{9735387F-7065-4AC2-B071-96EB8B19975E}" srcOrd="0" destOrd="0" presId="urn:microsoft.com/office/officeart/2005/8/layout/vList5"/>
    <dgm:cxn modelId="{B426E7E3-140C-49DC-9767-3F9C2A8E0D05}" type="presParOf" srcId="{DB15AAF8-D1F2-4492-AE55-030726706014}" destId="{5337913C-50ED-4825-AFDC-0FDC02984FCE}" srcOrd="0" destOrd="0" presId="urn:microsoft.com/office/officeart/2005/8/layout/vList5"/>
    <dgm:cxn modelId="{0F33ADAF-EFA5-4AAF-878D-D995AD325BB0}" type="presParOf" srcId="{5337913C-50ED-4825-AFDC-0FDC02984FCE}" destId="{7731A3F6-937F-4F67-836B-10F307D1B55B}" srcOrd="0" destOrd="0" presId="urn:microsoft.com/office/officeart/2005/8/layout/vList5"/>
    <dgm:cxn modelId="{575E2E9C-D673-4949-BD97-41D7C9511651}" type="presParOf" srcId="{5337913C-50ED-4825-AFDC-0FDC02984FCE}" destId="{2DC58751-22F7-43A8-B545-41A8CC06BC42}" srcOrd="1" destOrd="0" presId="urn:microsoft.com/office/officeart/2005/8/layout/vList5"/>
    <dgm:cxn modelId="{3489BDC0-2814-4B11-980E-22FD91193A7F}" type="presParOf" srcId="{DB15AAF8-D1F2-4492-AE55-030726706014}" destId="{B967C110-EC12-4DB7-A227-189D49033D5A}" srcOrd="1" destOrd="0" presId="urn:microsoft.com/office/officeart/2005/8/layout/vList5"/>
    <dgm:cxn modelId="{EFA6267D-CC39-4363-9FF8-2DF9B9F937C3}" type="presParOf" srcId="{DB15AAF8-D1F2-4492-AE55-030726706014}" destId="{E26CA5AE-D1BE-4079-90B0-4D48FD2EE50B}" srcOrd="2" destOrd="0" presId="urn:microsoft.com/office/officeart/2005/8/layout/vList5"/>
    <dgm:cxn modelId="{8731438E-05B9-40B1-B8A0-03C384A409FF}" type="presParOf" srcId="{E26CA5AE-D1BE-4079-90B0-4D48FD2EE50B}" destId="{9735387F-7065-4AC2-B071-96EB8B19975E}" srcOrd="0" destOrd="0" presId="urn:microsoft.com/office/officeart/2005/8/layout/vList5"/>
    <dgm:cxn modelId="{8EF5CD32-4CD4-4ED4-9AE0-F7DEB2F26C26}" type="presParOf" srcId="{E26CA5AE-D1BE-4079-90B0-4D48FD2EE50B}" destId="{557F6329-474D-4980-BEA1-9CF33C6D0B43}" srcOrd="1" destOrd="0" presId="urn:microsoft.com/office/officeart/2005/8/layout/vList5"/>
    <dgm:cxn modelId="{2B9C3C8E-B584-44A8-AAC7-E7FC17CF09A6}" type="presParOf" srcId="{DB15AAF8-D1F2-4492-AE55-030726706014}" destId="{998E1A40-9A82-45E8-85C9-DE98959905AB}" srcOrd="3" destOrd="0" presId="urn:microsoft.com/office/officeart/2005/8/layout/vList5"/>
    <dgm:cxn modelId="{42684A57-2794-45B0-9082-29E3D5B5FF74}" type="presParOf" srcId="{DB15AAF8-D1F2-4492-AE55-030726706014}" destId="{1B6FADDD-8BB5-4C44-8F59-A02B8D66F8B3}" srcOrd="4" destOrd="0" presId="urn:microsoft.com/office/officeart/2005/8/layout/vList5"/>
    <dgm:cxn modelId="{1BEBFE2D-0E99-4245-BE05-19AF00B62B59}" type="presParOf" srcId="{1B6FADDD-8BB5-4C44-8F59-A02B8D66F8B3}" destId="{2DC17863-C582-4841-A378-60694BACF914}" srcOrd="0" destOrd="0" presId="urn:microsoft.com/office/officeart/2005/8/layout/vList5"/>
    <dgm:cxn modelId="{DE4E0DC6-5D90-4356-B237-9C37510F60D9}" type="presParOf" srcId="{1B6FADDD-8BB5-4C44-8F59-A02B8D66F8B3}" destId="{36586BA3-713E-40FA-B8B9-26B5855397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CB562-FB67-4A85-AA9E-A448196808D2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1DC101D-A519-449D-A081-8A77DE26892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767F3-0F0A-41F9-B217-51313C4E7467}" type="par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2524F-DCBF-409D-8B2E-5C153C37B7FC}" type="sib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0B6A9-8EDE-4181-8974-BB42A51B32E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3FB65-45F7-4E8C-9982-AD103F635B10}" type="par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B9191-E390-43BB-B51F-D88B97E9981D}" type="sib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AD7AD-9564-44FD-99CC-F6E29B923380}" type="pres">
      <dgm:prSet presAssocID="{E55CB562-FB67-4A85-AA9E-A448196808D2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918C28-610D-43BD-9D29-6888378FC26D}" type="pres">
      <dgm:prSet presAssocID="{E55CB562-FB67-4A85-AA9E-A448196808D2}" presName="Background" presStyleLbl="bgImgPlace1" presStyleIdx="0" presStyleCnt="1"/>
      <dgm:spPr/>
    </dgm:pt>
    <dgm:pt modelId="{1E46CB25-2C22-4339-A048-601D5575F715}" type="pres">
      <dgm:prSet presAssocID="{E55CB562-FB67-4A85-AA9E-A448196808D2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257992-9A33-4AD3-A369-97D7AAAEF3FC}" type="pres">
      <dgm:prSet presAssocID="{E55CB562-FB67-4A85-AA9E-A448196808D2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91B136-7792-4F00-B357-D76AB21D073D}" type="pres">
      <dgm:prSet presAssocID="{E55CB562-FB67-4A85-AA9E-A448196808D2}" presName="Plus" presStyleLbl="alignNode1" presStyleIdx="0" presStyleCnt="2"/>
      <dgm:spPr/>
    </dgm:pt>
    <dgm:pt modelId="{3B2F775B-5836-4DDF-89B9-3F07925D2C41}" type="pres">
      <dgm:prSet presAssocID="{E55CB562-FB67-4A85-AA9E-A448196808D2}" presName="Minus" presStyleLbl="alignNode1" presStyleIdx="1" presStyleCnt="2"/>
      <dgm:spPr/>
    </dgm:pt>
    <dgm:pt modelId="{C5EBF0DA-2489-4A72-B0C3-AAF96A9738B7}" type="pres">
      <dgm:prSet presAssocID="{E55CB562-FB67-4A85-AA9E-A448196808D2}" presName="Divider" presStyleLbl="parChTrans1D1" presStyleIdx="0" presStyleCnt="1"/>
      <dgm:spPr/>
    </dgm:pt>
  </dgm:ptLst>
  <dgm:cxnLst>
    <dgm:cxn modelId="{E95C7401-FE6B-4888-A3B3-E9DB58DFA820}" type="presOf" srcId="{61E0B6A9-8EDE-4181-8974-BB42A51B32E4}" destId="{82257992-9A33-4AD3-A369-97D7AAAEF3FC}" srcOrd="0" destOrd="0" presId="urn:microsoft.com/office/officeart/2009/3/layout/PlusandMinus"/>
    <dgm:cxn modelId="{7C7C972C-C3C3-467E-9CE6-5ECECA0267AC}" type="presOf" srcId="{E55CB562-FB67-4A85-AA9E-A448196808D2}" destId="{82DAD7AD-9564-44FD-99CC-F6E29B923380}" srcOrd="0" destOrd="0" presId="urn:microsoft.com/office/officeart/2009/3/layout/PlusandMinus"/>
    <dgm:cxn modelId="{48C80AB3-4187-4170-A3C2-123C559275AA}" srcId="{E55CB562-FB67-4A85-AA9E-A448196808D2}" destId="{61E0B6A9-8EDE-4181-8974-BB42A51B32E4}" srcOrd="1" destOrd="0" parTransId="{5D33FB65-45F7-4E8C-9982-AD103F635B10}" sibTransId="{D90B9191-E390-43BB-B51F-D88B97E9981D}"/>
    <dgm:cxn modelId="{9DE2A06C-B453-4E6C-8C48-66F3A5A45C69}" type="presOf" srcId="{11DC101D-A519-449D-A081-8A77DE268924}" destId="{1E46CB25-2C22-4339-A048-601D5575F715}" srcOrd="0" destOrd="0" presId="urn:microsoft.com/office/officeart/2009/3/layout/PlusandMinus"/>
    <dgm:cxn modelId="{3717CC7D-A147-42BE-9368-54DCA35C150B}" srcId="{E55CB562-FB67-4A85-AA9E-A448196808D2}" destId="{11DC101D-A519-449D-A081-8A77DE268924}" srcOrd="0" destOrd="0" parTransId="{D1E767F3-0F0A-41F9-B217-51313C4E7467}" sibTransId="{64B2524F-DCBF-409D-8B2E-5C153C37B7FC}"/>
    <dgm:cxn modelId="{A275FE87-CF02-4939-82A9-9C6FC98A43C7}" type="presParOf" srcId="{82DAD7AD-9564-44FD-99CC-F6E29B923380}" destId="{49918C28-610D-43BD-9D29-6888378FC26D}" srcOrd="0" destOrd="0" presId="urn:microsoft.com/office/officeart/2009/3/layout/PlusandMinus"/>
    <dgm:cxn modelId="{DB5B1687-CEEF-46BD-BC50-6F39CF1D2C69}" type="presParOf" srcId="{82DAD7AD-9564-44FD-99CC-F6E29B923380}" destId="{1E46CB25-2C22-4339-A048-601D5575F715}" srcOrd="1" destOrd="0" presId="urn:microsoft.com/office/officeart/2009/3/layout/PlusandMinus"/>
    <dgm:cxn modelId="{974F8431-3ABB-4C21-ABEA-E0CC08ABB783}" type="presParOf" srcId="{82DAD7AD-9564-44FD-99CC-F6E29B923380}" destId="{82257992-9A33-4AD3-A369-97D7AAAEF3FC}" srcOrd="2" destOrd="0" presId="urn:microsoft.com/office/officeart/2009/3/layout/PlusandMinus"/>
    <dgm:cxn modelId="{472D387E-EF9D-4811-A778-C16A873A611F}" type="presParOf" srcId="{82DAD7AD-9564-44FD-99CC-F6E29B923380}" destId="{F191B136-7792-4F00-B357-D76AB21D073D}" srcOrd="3" destOrd="0" presId="urn:microsoft.com/office/officeart/2009/3/layout/PlusandMinus"/>
    <dgm:cxn modelId="{286AB959-4832-46E0-A124-DFD5BEFD4617}" type="presParOf" srcId="{82DAD7AD-9564-44FD-99CC-F6E29B923380}" destId="{3B2F775B-5836-4DDF-89B9-3F07925D2C41}" srcOrd="4" destOrd="0" presId="urn:microsoft.com/office/officeart/2009/3/layout/PlusandMinus"/>
    <dgm:cxn modelId="{4BC6CC16-2DBE-40EB-B759-05D86592D77A}" type="presParOf" srcId="{82DAD7AD-9564-44FD-99CC-F6E29B923380}" destId="{C5EBF0DA-2489-4A72-B0C3-AAF96A9738B7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E467-6BC3-4515-8200-1C54212E4F70}">
      <dsp:nvSpPr>
        <dsp:cNvPr id="0" name=""/>
        <dsp:cNvSpPr/>
      </dsp:nvSpPr>
      <dsp:spPr>
        <a:xfrm>
          <a:off x="0" y="0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19" y="22919"/>
        <a:ext cx="4681854" cy="736670"/>
      </dsp:txXfrm>
    </dsp:sp>
    <dsp:sp modelId="{82E95264-739C-4A9B-9516-27A4B51CEEAA}">
      <dsp:nvSpPr>
        <dsp:cNvPr id="0" name=""/>
        <dsp:cNvSpPr/>
      </dsp:nvSpPr>
      <dsp:spPr>
        <a:xfrm>
          <a:off x="468360" y="924782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9" y="947701"/>
        <a:ext cx="4569535" cy="736670"/>
      </dsp:txXfrm>
    </dsp:sp>
    <dsp:sp modelId="{02B6CA69-6FDC-4D89-9BF1-0A5704413FB0}">
      <dsp:nvSpPr>
        <dsp:cNvPr id="0" name=""/>
        <dsp:cNvSpPr/>
      </dsp:nvSpPr>
      <dsp:spPr>
        <a:xfrm>
          <a:off x="929730" y="1849565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649" y="1872484"/>
        <a:ext cx="4576525" cy="736670"/>
      </dsp:txXfrm>
    </dsp:sp>
    <dsp:sp modelId="{31F25C80-1807-4EFC-BB59-D3AEAE2F8FF8}">
      <dsp:nvSpPr>
        <dsp:cNvPr id="0" name=""/>
        <dsp:cNvSpPr/>
      </dsp:nvSpPr>
      <dsp:spPr>
        <a:xfrm>
          <a:off x="1398090" y="2774347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1009" y="2797266"/>
        <a:ext cx="4569535" cy="736670"/>
      </dsp:txXfrm>
    </dsp:sp>
    <dsp:sp modelId="{5F7E9577-A9A4-4FB2-B12A-14365A205D35}">
      <dsp:nvSpPr>
        <dsp:cNvPr id="0" name=""/>
        <dsp:cNvSpPr/>
      </dsp:nvSpPr>
      <dsp:spPr>
        <a:xfrm>
          <a:off x="5083733" y="599330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198175" y="599330"/>
        <a:ext cx="279746" cy="382744"/>
      </dsp:txXfrm>
    </dsp:sp>
    <dsp:sp modelId="{D62AF9FA-BF80-4ADF-996D-2C80794FC106}">
      <dsp:nvSpPr>
        <dsp:cNvPr id="0" name=""/>
        <dsp:cNvSpPr/>
      </dsp:nvSpPr>
      <dsp:spPr>
        <a:xfrm>
          <a:off x="5552094" y="1524112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666536" y="1524112"/>
        <a:ext cx="279746" cy="382744"/>
      </dsp:txXfrm>
    </dsp:sp>
    <dsp:sp modelId="{A156982F-686B-4D15-A449-78FAA79A5CB0}">
      <dsp:nvSpPr>
        <dsp:cNvPr id="0" name=""/>
        <dsp:cNvSpPr/>
      </dsp:nvSpPr>
      <dsp:spPr>
        <a:xfrm>
          <a:off x="6013464" y="2448895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6127906" y="2448895"/>
        <a:ext cx="279746" cy="38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58B8E-9CE6-4DA3-B6C3-33197198997D}">
      <dsp:nvSpPr>
        <dsp:cNvPr id="0" name=""/>
        <dsp:cNvSpPr/>
      </dsp:nvSpPr>
      <dsp:spPr>
        <a:xfrm>
          <a:off x="2978294" y="1684728"/>
          <a:ext cx="2168664" cy="14440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8787" y="1755221"/>
        <a:ext cx="2027678" cy="1303067"/>
      </dsp:txXfrm>
    </dsp:sp>
    <dsp:sp modelId="{438D0CD0-5303-4EAD-BAD7-21CF0FF3C06A}">
      <dsp:nvSpPr>
        <dsp:cNvPr id="0" name=""/>
        <dsp:cNvSpPr/>
      </dsp:nvSpPr>
      <dsp:spPr>
        <a:xfrm rot="5419656">
          <a:off x="4033034" y="1718256"/>
          <a:ext cx="670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5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A347-31AF-4844-A4C4-F932A9A173F3}">
      <dsp:nvSpPr>
        <dsp:cNvPr id="0" name=""/>
        <dsp:cNvSpPr/>
      </dsp:nvSpPr>
      <dsp:spPr>
        <a:xfrm>
          <a:off x="3186110" y="78426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3340" y="831499"/>
        <a:ext cx="1671594" cy="873055"/>
      </dsp:txXfrm>
    </dsp:sp>
    <dsp:sp modelId="{535DA3CB-A0F1-4725-8789-B74D9FB1EE3D}">
      <dsp:nvSpPr>
        <dsp:cNvPr id="0" name=""/>
        <dsp:cNvSpPr/>
      </dsp:nvSpPr>
      <dsp:spPr>
        <a:xfrm rot="9432936">
          <a:off x="4839862" y="2013169"/>
          <a:ext cx="31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956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6EE6-ADAE-493D-96EB-6C751F8B89EC}">
      <dsp:nvSpPr>
        <dsp:cNvPr id="0" name=""/>
        <dsp:cNvSpPr/>
      </dsp:nvSpPr>
      <dsp:spPr>
        <a:xfrm>
          <a:off x="4852330" y="1220381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0" y="1267611"/>
        <a:ext cx="1671594" cy="873055"/>
      </dsp:txXfrm>
    </dsp:sp>
    <dsp:sp modelId="{2E7BF77E-AC46-4069-B667-CB5D42459ED7}">
      <dsp:nvSpPr>
        <dsp:cNvPr id="0" name=""/>
        <dsp:cNvSpPr/>
      </dsp:nvSpPr>
      <dsp:spPr>
        <a:xfrm rot="12095478">
          <a:off x="4841215" y="2777582"/>
          <a:ext cx="316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86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92EAF-65DA-43CA-8665-A708910D5F6B}">
      <dsp:nvSpPr>
        <dsp:cNvPr id="0" name=""/>
        <dsp:cNvSpPr/>
      </dsp:nvSpPr>
      <dsp:spPr>
        <a:xfrm>
          <a:off x="4852332" y="258498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2" y="2632215"/>
        <a:ext cx="1671594" cy="873055"/>
      </dsp:txXfrm>
    </dsp:sp>
    <dsp:sp modelId="{C2C6AF27-9EFD-4F66-8B8F-20BDF721C755}">
      <dsp:nvSpPr>
        <dsp:cNvPr id="0" name=""/>
        <dsp:cNvSpPr/>
      </dsp:nvSpPr>
      <dsp:spPr>
        <a:xfrm rot="16388730">
          <a:off x="3968939" y="3071723"/>
          <a:ext cx="114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1490-9729-4745-87C5-724BDC44E9CE}">
      <dsp:nvSpPr>
        <dsp:cNvPr id="0" name=""/>
        <dsp:cNvSpPr/>
      </dsp:nvSpPr>
      <dsp:spPr>
        <a:xfrm>
          <a:off x="3119607" y="301466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6837" y="3061895"/>
        <a:ext cx="1671594" cy="873055"/>
      </dsp:txXfrm>
    </dsp:sp>
    <dsp:sp modelId="{44710474-5C7B-4EAF-9AB8-24B0D60D0D47}">
      <dsp:nvSpPr>
        <dsp:cNvPr id="0" name=""/>
        <dsp:cNvSpPr/>
      </dsp:nvSpPr>
      <dsp:spPr>
        <a:xfrm rot="20249694">
          <a:off x="2969729" y="2812962"/>
          <a:ext cx="224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94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4003-28A4-4E5D-ACA6-F09EBCFC5148}">
      <dsp:nvSpPr>
        <dsp:cNvPr id="0" name=""/>
        <dsp:cNvSpPr/>
      </dsp:nvSpPr>
      <dsp:spPr>
        <a:xfrm>
          <a:off x="1420054" y="2652008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284" y="2699238"/>
        <a:ext cx="1671594" cy="873055"/>
      </dsp:txXfrm>
    </dsp:sp>
    <dsp:sp modelId="{FCC77543-AF27-4BD0-AF60-CFD24CA1C66C}">
      <dsp:nvSpPr>
        <dsp:cNvPr id="0" name=""/>
        <dsp:cNvSpPr/>
      </dsp:nvSpPr>
      <dsp:spPr>
        <a:xfrm rot="1324386">
          <a:off x="2969013" y="2014630"/>
          <a:ext cx="253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4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BEBAF-3D80-4F0A-B32F-0B6FF2DB5C44}">
      <dsp:nvSpPr>
        <dsp:cNvPr id="0" name=""/>
        <dsp:cNvSpPr/>
      </dsp:nvSpPr>
      <dsp:spPr>
        <a:xfrm>
          <a:off x="1446927" y="122037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4157" y="1267609"/>
        <a:ext cx="1671594" cy="873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798E-AAFE-4147-86DB-64A61BAA72AB}">
      <dsp:nvSpPr>
        <dsp:cNvPr id="0" name=""/>
        <dsp:cNvSpPr/>
      </dsp:nvSpPr>
      <dsp:spPr>
        <a:xfrm>
          <a:off x="6793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77" y="2026115"/>
        <a:ext cx="1959223" cy="1146987"/>
      </dsp:txXfrm>
    </dsp:sp>
    <dsp:sp modelId="{B47B599B-1878-439E-AF69-3E8BC9F7AC88}">
      <dsp:nvSpPr>
        <dsp:cNvPr id="0" name=""/>
        <dsp:cNvSpPr/>
      </dsp:nvSpPr>
      <dsp:spPr>
        <a:xfrm>
          <a:off x="2240444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0444" y="2448533"/>
        <a:ext cx="301340" cy="302152"/>
      </dsp:txXfrm>
    </dsp:sp>
    <dsp:sp modelId="{6619D80D-F103-4BD4-9D27-183E0DB23544}">
      <dsp:nvSpPr>
        <dsp:cNvPr id="0" name=""/>
        <dsp:cNvSpPr/>
      </dsp:nvSpPr>
      <dsp:spPr>
        <a:xfrm>
          <a:off x="2849622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5306" y="2026115"/>
        <a:ext cx="1959223" cy="1146987"/>
      </dsp:txXfrm>
    </dsp:sp>
    <dsp:sp modelId="{7A5356FD-8A61-42A6-BFBF-7C73257FDE9A}">
      <dsp:nvSpPr>
        <dsp:cNvPr id="0" name=""/>
        <dsp:cNvSpPr/>
      </dsp:nvSpPr>
      <dsp:spPr>
        <a:xfrm>
          <a:off x="5083273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3273" y="2448533"/>
        <a:ext cx="301340" cy="302152"/>
      </dsp:txXfrm>
    </dsp:sp>
    <dsp:sp modelId="{8A5DB757-DEDE-4373-8C63-C11CA448C576}">
      <dsp:nvSpPr>
        <dsp:cNvPr id="0" name=""/>
        <dsp:cNvSpPr/>
      </dsp:nvSpPr>
      <dsp:spPr>
        <a:xfrm>
          <a:off x="5692451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8135" y="2026115"/>
        <a:ext cx="1959223" cy="11469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8751-22F7-43A8-B545-41A8CC06BC42}">
      <dsp:nvSpPr>
        <dsp:cNvPr id="0" name=""/>
        <dsp:cNvSpPr/>
      </dsp:nvSpPr>
      <dsp:spPr>
        <a:xfrm rot="5400000">
          <a:off x="4218301" y="-156080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90371"/>
        <a:ext cx="4427132" cy="977663"/>
      </dsp:txXfrm>
    </dsp:sp>
    <dsp:sp modelId="{7731A3F6-937F-4F67-836B-10F307D1B55B}">
      <dsp:nvSpPr>
        <dsp:cNvPr id="0" name=""/>
        <dsp:cNvSpPr/>
      </dsp:nvSpPr>
      <dsp:spPr>
        <a:xfrm>
          <a:off x="0" y="2051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68163"/>
        <a:ext cx="2387787" cy="1222078"/>
      </dsp:txXfrm>
    </dsp:sp>
    <dsp:sp modelId="{557F6329-474D-4980-BEA1-9CF33C6D0B43}">
      <dsp:nvSpPr>
        <dsp:cNvPr id="0" name=""/>
        <dsp:cNvSpPr/>
      </dsp:nvSpPr>
      <dsp:spPr>
        <a:xfrm rot="5400000">
          <a:off x="4218301" y="-138790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612388"/>
        <a:ext cx="4427132" cy="977663"/>
      </dsp:txXfrm>
    </dsp:sp>
    <dsp:sp modelId="{9735387F-7065-4AC2-B071-96EB8B19975E}">
      <dsp:nvSpPr>
        <dsp:cNvPr id="0" name=""/>
        <dsp:cNvSpPr/>
      </dsp:nvSpPr>
      <dsp:spPr>
        <a:xfrm>
          <a:off x="0" y="1424069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1490181"/>
        <a:ext cx="2387787" cy="1222078"/>
      </dsp:txXfrm>
    </dsp:sp>
    <dsp:sp modelId="{36586BA3-713E-40FA-B8B9-26B58553979B}">
      <dsp:nvSpPr>
        <dsp:cNvPr id="0" name=""/>
        <dsp:cNvSpPr/>
      </dsp:nvSpPr>
      <dsp:spPr>
        <a:xfrm rot="5400000">
          <a:off x="4218301" y="128322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3034406"/>
        <a:ext cx="4427132" cy="977663"/>
      </dsp:txXfrm>
    </dsp:sp>
    <dsp:sp modelId="{2DC17863-C582-4841-A378-60694BACF914}">
      <dsp:nvSpPr>
        <dsp:cNvPr id="0" name=""/>
        <dsp:cNvSpPr/>
      </dsp:nvSpPr>
      <dsp:spPr>
        <a:xfrm>
          <a:off x="0" y="2846086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sp:txBody>
      <dsp:txXfrm>
        <a:off x="66112" y="2912198"/>
        <a:ext cx="2387787" cy="1222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8C28-610D-43BD-9D29-6888378FC26D}">
      <dsp:nvSpPr>
        <dsp:cNvPr id="0" name=""/>
        <dsp:cNvSpPr/>
      </dsp:nvSpPr>
      <dsp:spPr>
        <a:xfrm>
          <a:off x="731520" y="1247782"/>
          <a:ext cx="7071360" cy="3654435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6CB25-2C22-4339-A048-601D5575F715}">
      <dsp:nvSpPr>
        <dsp:cNvPr id="0" name=""/>
        <dsp:cNvSpPr/>
      </dsp:nvSpPr>
      <dsp:spPr>
        <a:xfrm>
          <a:off x="942848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2848" y="1675172"/>
        <a:ext cx="3283712" cy="3126325"/>
      </dsp:txXfrm>
    </dsp:sp>
    <dsp:sp modelId="{82257992-9A33-4AD3-A369-97D7AAAEF3FC}">
      <dsp:nvSpPr>
        <dsp:cNvPr id="0" name=""/>
        <dsp:cNvSpPr/>
      </dsp:nvSpPr>
      <dsp:spPr>
        <a:xfrm>
          <a:off x="4299712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9712" y="1675172"/>
        <a:ext cx="3283712" cy="3126325"/>
      </dsp:txXfrm>
    </dsp:sp>
    <dsp:sp modelId="{F191B136-7792-4F00-B357-D76AB21D073D}">
      <dsp:nvSpPr>
        <dsp:cNvPr id="0" name=""/>
        <dsp:cNvSpPr/>
      </dsp:nvSpPr>
      <dsp:spPr>
        <a:xfrm>
          <a:off x="0" y="516449"/>
          <a:ext cx="1381760" cy="1381760"/>
        </a:xfrm>
        <a:prstGeom prst="plus">
          <a:avLst>
            <a:gd name="adj" fmla="val 328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775B-5836-4DDF-89B9-3F07925D2C41}">
      <dsp:nvSpPr>
        <dsp:cNvPr id="0" name=""/>
        <dsp:cNvSpPr/>
      </dsp:nvSpPr>
      <dsp:spPr>
        <a:xfrm>
          <a:off x="6827520" y="1013363"/>
          <a:ext cx="1300480" cy="4456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F0DA-2489-4A72-B0C3-AAF96A9738B7}">
      <dsp:nvSpPr>
        <dsp:cNvPr id="0" name=""/>
        <dsp:cNvSpPr/>
      </dsp:nvSpPr>
      <dsp:spPr>
        <a:xfrm>
          <a:off x="4267200" y="1681857"/>
          <a:ext cx="812" cy="2985941"/>
        </a:xfrm>
        <a:prstGeom prst="line">
          <a:avLst/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15588782"/>
              </p:ext>
            </p:extLst>
          </p:nvPr>
        </p:nvGraphicFramePr>
        <p:xfrm>
          <a:off x="1128196" y="1813403"/>
          <a:ext cx="8125254" cy="4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85617838"/>
              </p:ext>
            </p:extLst>
          </p:nvPr>
        </p:nvGraphicFramePr>
        <p:xfrm>
          <a:off x="1623527" y="2331309"/>
          <a:ext cx="7729837" cy="519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80-Grad-Pfeil 14"/>
          <p:cNvSpPr/>
          <p:nvPr/>
        </p:nvSpPr>
        <p:spPr>
          <a:xfrm>
            <a:off x="3262183" y="3150440"/>
            <a:ext cx="4530811" cy="1029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Multiplizieren 15"/>
          <p:cNvSpPr/>
          <p:nvPr/>
        </p:nvSpPr>
        <p:spPr>
          <a:xfrm>
            <a:off x="3768883" y="4634914"/>
            <a:ext cx="571983" cy="57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623527" y="2092276"/>
            <a:ext cx="48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als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Effizienzsteigerer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13360444"/>
              </p:ext>
            </p:extLst>
          </p:nvPr>
        </p:nvGraphicFramePr>
        <p:xfrm>
          <a:off x="1826054" y="2133600"/>
          <a:ext cx="7000033" cy="420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32890471"/>
              </p:ext>
            </p:extLst>
          </p:nvPr>
        </p:nvGraphicFramePr>
        <p:xfrm>
          <a:off x="1396450" y="1065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Eschenbach, Rolf (2019): Controlling professionell. Gut gerüstet für digitale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Herausforderungen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Francsovics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Anna;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Kadocsa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György (2009): Wettbewerbsfähigkeit und Controlling bei den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Gadatsch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(2021): Möglichkeiten von Big Data im Controlling zielorientiert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nutzen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Gärtner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Bernhard;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Slacik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Johannes (2015): Die Rolle des Controllers bei der ERP-System-Nutzung - Qualitativ-empirische Ergebnisse aus deutschsprachigen Mittelunternehmen. </a:t>
            </a:r>
            <a:endParaRPr lang="de-DE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Kricsfalussy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(2008): Unternehmensziele Die Etablierung neuartiger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Zielkategorien1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Kristandl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Gerhard; Quinn, Martin; Strauß, Erik (2015): Controlling und Cloud Computing - Wie die Cloud den Informationsfluss in KMU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ändert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Kunz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Jennifer; Mur, Alessandra (2022): Controlling als Business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Partnering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Ein wichtiger Baustein organisationaler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Küpper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Hans-Ulrich; Friedl, Gunther; Hofmann, Christian; Hofmann, Yvette; Pedell, Burkhard (2013): Controlling. Konzeption, Aufgaben,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Dominic (2019): KMU im digitalen Wandel. Ergebnisse empirischer Studien zu Arbeit, Führung und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Albert (2015): Controlling in Klein- und Kleinstunternehmen durch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Steuerberater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Rautenstrauch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Thomas; Müller, Christof (2005): Verständnis und Organisation des Controlling in kleinen und mittleren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Unternehmen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Strauß, Erik; Reuter, Christoph (2019): Die Rolle des Controllers – lokale Entwicklungen, globale Trends und Ausblick in die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Weber, Jürgen; Strauß, Erik;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Spittler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Sabine (2012): Controlling &amp; IT: Wie Trends und Herausforderungen der IT die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Controllingfunktion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verändern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Weißenberger, Barbara E.; Wolf, Sebastian; Neumann-Giesen, Axel; Elbers, Gunnar (2012): Controller als Business Partner: Ansatzpunkte für eine erfolgreiche Umsetzung des Rollenwandels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Tanja;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Heidlmayer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Melanie (2019): Die Auswirkungen der Digitalisierung auf die Rolle des Controllers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Thomas;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Strohschen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Jacqueline-Helena (2018): Digitalisierung: Definition und Reife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Statistisches Bundesamt Deutschland - GENESIS-Online (2022</a:t>
            </a:r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Papen, Marie-Christin;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Lundborg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Tenbrock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Sebastian (2021): 360-Grad-Überblick über den Digitalisierungsstand in KMU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78226" y="1878703"/>
            <a:ext cx="9475573" cy="4298260"/>
          </a:xfrm>
        </p:spPr>
        <p:txBody>
          <a:bodyPr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 Ausbildung: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Kanada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Berufsvereinigung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Deutschland  Universitäten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Japan  Unternehmen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Unterschiedliches Ansehen durch Aufgabenbereiche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Vormarsch des Controllers als Business Partner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(299)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Controllings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Breitbild</PresentationFormat>
  <Paragraphs>148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1. Einleitung</vt:lpstr>
      <vt:lpstr>2. Controlling</vt:lpstr>
      <vt:lpstr>2. Controlling</vt:lpstr>
      <vt:lpstr>3. KMU</vt:lpstr>
      <vt:lpstr>3.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5. Fazit</vt:lpstr>
      <vt:lpstr>Quellen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Gabler Arbeitsplatz</cp:lastModifiedBy>
  <cp:revision>32</cp:revision>
  <dcterms:created xsi:type="dcterms:W3CDTF">2022-12-27T11:14:34Z</dcterms:created>
  <dcterms:modified xsi:type="dcterms:W3CDTF">2023-01-24T17:08:03Z</dcterms:modified>
</cp:coreProperties>
</file>