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339"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5359-50CC-4A14-2CA0-95571F4DAE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460B9C-AF22-5930-BD68-25EC8B12D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0D87E80-FE47-66DE-FA7C-72A442EBCD3B}"/>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5" name="Footer Placeholder 4">
            <a:extLst>
              <a:ext uri="{FF2B5EF4-FFF2-40B4-BE49-F238E27FC236}">
                <a16:creationId xmlns:a16="http://schemas.microsoft.com/office/drawing/2014/main" id="{71AB14F4-FE96-541C-AFCD-F5F82975E8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33CB3C-464F-376B-970A-A0BF0F74772D}"/>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359722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4CCC-09D8-214C-B7F3-A0FE537B74F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1BE249-B508-71AE-D60E-98ED539C7E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D21D61-2008-944A-F869-4F6232D571D1}"/>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5" name="Footer Placeholder 4">
            <a:extLst>
              <a:ext uri="{FF2B5EF4-FFF2-40B4-BE49-F238E27FC236}">
                <a16:creationId xmlns:a16="http://schemas.microsoft.com/office/drawing/2014/main" id="{8445CD81-2F81-E9A4-847C-ECDF976359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F27A26-C356-7A08-E234-EC4B6BEFEC87}"/>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395568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3271C-A319-4233-933A-10216D2C45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3D4D38E-FB1D-499F-0A4E-25646BEF3D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1C16AA-3669-06B0-9E94-D68E447A9D5E}"/>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5" name="Footer Placeholder 4">
            <a:extLst>
              <a:ext uri="{FF2B5EF4-FFF2-40B4-BE49-F238E27FC236}">
                <a16:creationId xmlns:a16="http://schemas.microsoft.com/office/drawing/2014/main" id="{FA01053D-2787-3B6D-FB60-9F5C90C5FF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0A64BA-116C-5B53-0987-76C7253AC2B7}"/>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41983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FA3A-ECB1-363D-C297-E7D1B1C7BA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52AD12A-B82A-1F06-578B-6C5C4A53C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9A05B3D-B549-87E7-3810-CCC3E52FE151}"/>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5" name="Footer Placeholder 4">
            <a:extLst>
              <a:ext uri="{FF2B5EF4-FFF2-40B4-BE49-F238E27FC236}">
                <a16:creationId xmlns:a16="http://schemas.microsoft.com/office/drawing/2014/main" id="{42280638-E047-B1F3-03D0-50308EB641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14203C-879E-D5B2-FC7B-7C66E3306039}"/>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321142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31AC-6446-3518-3580-78DB042BB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6175D1A-A296-B2D0-71E9-AB65E6176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B4AFC4-25E3-6C63-FB26-4384B179920C}"/>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5" name="Footer Placeholder 4">
            <a:extLst>
              <a:ext uri="{FF2B5EF4-FFF2-40B4-BE49-F238E27FC236}">
                <a16:creationId xmlns:a16="http://schemas.microsoft.com/office/drawing/2014/main" id="{504A6EEA-CE6C-CDAD-3946-9DC9624707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0D81C4-449A-CB65-6CBD-478B50223DC0}"/>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74565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5DE4-945B-FD0C-4D4F-1CCCF844AAD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07F03A-AC3D-5638-268D-D2D78FE61D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B47485E-833F-586C-6601-D91E060DE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4D34828-F780-384F-BC65-BC848D2E38CA}"/>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6" name="Footer Placeholder 5">
            <a:extLst>
              <a:ext uri="{FF2B5EF4-FFF2-40B4-BE49-F238E27FC236}">
                <a16:creationId xmlns:a16="http://schemas.microsoft.com/office/drawing/2014/main" id="{7A119788-5E31-137D-563D-17C487D17C0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FDFA8F-5008-41AB-458E-30B13C81DD07}"/>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151585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5AA0-5672-B42C-BB9D-48681805B0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B54EBCC-00F0-446B-BF5E-570516A10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9E5C68-486D-DF23-A329-F3FF71842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EBE85D6-D408-049B-95C8-3B112907B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CB0DB-3E93-4727-7FA6-67B7C9FCB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7B109C0-C120-5683-A499-88F2EBE79CC3}"/>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8" name="Footer Placeholder 7">
            <a:extLst>
              <a:ext uri="{FF2B5EF4-FFF2-40B4-BE49-F238E27FC236}">
                <a16:creationId xmlns:a16="http://schemas.microsoft.com/office/drawing/2014/main" id="{23766D42-6FC4-AE69-F9B2-4AF39998AC1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C5C4A6-3B27-5553-2D95-3CF0E0C94F46}"/>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127309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B45A-9A6D-A7FF-80CB-1E3062F3139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C4F0F76-5000-E5C3-C922-8352B78BAD3C}"/>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4" name="Footer Placeholder 3">
            <a:extLst>
              <a:ext uri="{FF2B5EF4-FFF2-40B4-BE49-F238E27FC236}">
                <a16:creationId xmlns:a16="http://schemas.microsoft.com/office/drawing/2014/main" id="{E649B40F-B4FB-9770-86C4-E4550CB37FA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3F9E4E2-7FB1-6650-BE49-328FB9347123}"/>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13626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79635-01CF-2406-B300-3C5354026CB2}"/>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3" name="Footer Placeholder 2">
            <a:extLst>
              <a:ext uri="{FF2B5EF4-FFF2-40B4-BE49-F238E27FC236}">
                <a16:creationId xmlns:a16="http://schemas.microsoft.com/office/drawing/2014/main" id="{81F6FF3D-5AD2-E1E4-0A4B-28BF76A4C69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0890565-FD4C-6BCC-4E9F-DF91B127E08C}"/>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4984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19B1-0EA7-6B75-AC3B-8069B2047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F7072F-1BF3-8F49-6358-323131F12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5143948-05FB-325E-B1EA-C091D0506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C468D-418C-8164-4283-8EF611B22948}"/>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6" name="Footer Placeholder 5">
            <a:extLst>
              <a:ext uri="{FF2B5EF4-FFF2-40B4-BE49-F238E27FC236}">
                <a16:creationId xmlns:a16="http://schemas.microsoft.com/office/drawing/2014/main" id="{7DF49A2B-DD91-BB70-10D5-67ADA1BB7BD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53A74EC-89ED-5370-B6A3-C006AA70631B}"/>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63891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B58E-F201-3D69-9799-9A26CC808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12A30D9-AA39-D1EB-BF39-745DE8BEC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4E4CEB-4489-66AE-B2F1-4EA2F706B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2A1F4-0F30-3959-7F19-79DAF8174E65}"/>
              </a:ext>
            </a:extLst>
          </p:cNvPr>
          <p:cNvSpPr>
            <a:spLocks noGrp="1"/>
          </p:cNvSpPr>
          <p:nvPr>
            <p:ph type="dt" sz="half" idx="10"/>
          </p:nvPr>
        </p:nvSpPr>
        <p:spPr/>
        <p:txBody>
          <a:bodyPr/>
          <a:lstStyle/>
          <a:p>
            <a:fld id="{9E176C5C-B4B4-42FB-9F3C-39A61641C4B9}" type="datetimeFigureOut">
              <a:rPr lang="en-CA" smtClean="0"/>
              <a:t>2023-03-02</a:t>
            </a:fld>
            <a:endParaRPr lang="en-CA"/>
          </a:p>
        </p:txBody>
      </p:sp>
      <p:sp>
        <p:nvSpPr>
          <p:cNvPr id="6" name="Footer Placeholder 5">
            <a:extLst>
              <a:ext uri="{FF2B5EF4-FFF2-40B4-BE49-F238E27FC236}">
                <a16:creationId xmlns:a16="http://schemas.microsoft.com/office/drawing/2014/main" id="{555D280F-6D8A-1A94-3D88-365C56B575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B33EB5-EC4C-1DDC-E1A5-DFB7AF3681DA}"/>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3210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CBF5BB-B557-C6F4-36AF-0D4695044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4956D9B-2524-0213-E665-42FFCCC4CE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ABAB76-ADE7-4EC2-2D6F-523529260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76C5C-B4B4-42FB-9F3C-39A61641C4B9}" type="datetimeFigureOut">
              <a:rPr lang="en-CA" smtClean="0"/>
              <a:t>2023-03-02</a:t>
            </a:fld>
            <a:endParaRPr lang="en-CA"/>
          </a:p>
        </p:txBody>
      </p:sp>
      <p:sp>
        <p:nvSpPr>
          <p:cNvPr id="5" name="Footer Placeholder 4">
            <a:extLst>
              <a:ext uri="{FF2B5EF4-FFF2-40B4-BE49-F238E27FC236}">
                <a16:creationId xmlns:a16="http://schemas.microsoft.com/office/drawing/2014/main" id="{2C9035CC-EC9B-CAED-5DDE-A66862C20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4AF8C98-3A77-FC31-5AD6-CFD7F705D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C8EC3-748A-48B9-ADC6-03C190B0C3DB}" type="slidenum">
              <a:rPr lang="en-CA" smtClean="0"/>
              <a:t>‹#›</a:t>
            </a:fld>
            <a:endParaRPr lang="en-CA"/>
          </a:p>
        </p:txBody>
      </p:sp>
    </p:spTree>
    <p:extLst>
      <p:ext uri="{BB962C8B-B14F-4D97-AF65-F5344CB8AC3E}">
        <p14:creationId xmlns:p14="http://schemas.microsoft.com/office/powerpoint/2010/main" val="304822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D1DB-98ED-3A9E-C266-DF2295213D97}"/>
              </a:ext>
            </a:extLst>
          </p:cNvPr>
          <p:cNvSpPr>
            <a:spLocks noGrp="1"/>
          </p:cNvSpPr>
          <p:nvPr>
            <p:ph type="ctrTitle"/>
          </p:nvPr>
        </p:nvSpPr>
        <p:spPr/>
        <p:txBody>
          <a:bodyPr/>
          <a:lstStyle/>
          <a:p>
            <a:r>
              <a:rPr lang="en-CA" dirty="0"/>
              <a:t>Flutter Data Sharing</a:t>
            </a:r>
          </a:p>
        </p:txBody>
      </p:sp>
      <p:sp>
        <p:nvSpPr>
          <p:cNvPr id="3" name="Subtitle 2">
            <a:extLst>
              <a:ext uri="{FF2B5EF4-FFF2-40B4-BE49-F238E27FC236}">
                <a16:creationId xmlns:a16="http://schemas.microsoft.com/office/drawing/2014/main" id="{926EDA54-DEA0-66E5-1721-2FED358DFA82}"/>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62561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75E1-8762-FB9A-E249-4464F6FF4131}"/>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F6E7016-012A-A696-2EBD-4B74A2212653}"/>
              </a:ext>
            </a:extLst>
          </p:cNvPr>
          <p:cNvPicPr>
            <a:picLocks noGrp="1" noChangeAspect="1"/>
          </p:cNvPicPr>
          <p:nvPr>
            <p:ph idx="1"/>
          </p:nvPr>
        </p:nvPicPr>
        <p:blipFill>
          <a:blip r:embed="rId2"/>
          <a:stretch>
            <a:fillRect/>
          </a:stretch>
        </p:blipFill>
        <p:spPr>
          <a:xfrm>
            <a:off x="1572014" y="961955"/>
            <a:ext cx="8917973" cy="4934089"/>
          </a:xfrm>
        </p:spPr>
      </p:pic>
    </p:spTree>
    <p:extLst>
      <p:ext uri="{BB962C8B-B14F-4D97-AF65-F5344CB8AC3E}">
        <p14:creationId xmlns:p14="http://schemas.microsoft.com/office/powerpoint/2010/main" val="72848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2FBC-8D8B-A8AA-A92D-98A140469D7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7E6F2E35-DDF9-746A-6EDA-7FF63A62D3A8}"/>
              </a:ext>
            </a:extLst>
          </p:cNvPr>
          <p:cNvPicPr>
            <a:picLocks noGrp="1" noChangeAspect="1"/>
          </p:cNvPicPr>
          <p:nvPr>
            <p:ph idx="1"/>
          </p:nvPr>
        </p:nvPicPr>
        <p:blipFill>
          <a:blip r:embed="rId2"/>
          <a:stretch>
            <a:fillRect/>
          </a:stretch>
        </p:blipFill>
        <p:spPr>
          <a:xfrm>
            <a:off x="1624615" y="735298"/>
            <a:ext cx="8274716" cy="5387404"/>
          </a:xfrm>
        </p:spPr>
      </p:pic>
    </p:spTree>
    <p:extLst>
      <p:ext uri="{BB962C8B-B14F-4D97-AF65-F5344CB8AC3E}">
        <p14:creationId xmlns:p14="http://schemas.microsoft.com/office/powerpoint/2010/main" val="121042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2644-04F2-1E2B-8588-9306E57812DF}"/>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8FAA831-FE9C-E3A7-605E-32D632B5C7D3}"/>
              </a:ext>
            </a:extLst>
          </p:cNvPr>
          <p:cNvPicPr>
            <a:picLocks noGrp="1" noChangeAspect="1"/>
          </p:cNvPicPr>
          <p:nvPr>
            <p:ph idx="1"/>
          </p:nvPr>
        </p:nvPicPr>
        <p:blipFill>
          <a:blip r:embed="rId2"/>
          <a:stretch>
            <a:fillRect/>
          </a:stretch>
        </p:blipFill>
        <p:spPr>
          <a:xfrm>
            <a:off x="1597980" y="638741"/>
            <a:ext cx="8056085" cy="5580518"/>
          </a:xfrm>
        </p:spPr>
      </p:pic>
    </p:spTree>
    <p:extLst>
      <p:ext uri="{BB962C8B-B14F-4D97-AF65-F5344CB8AC3E}">
        <p14:creationId xmlns:p14="http://schemas.microsoft.com/office/powerpoint/2010/main" val="184864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34F8-B316-8814-8CE5-1BA3C626B43F}"/>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ADAC712C-0F02-0C5A-4FD0-0E4C777CD6E5}"/>
              </a:ext>
            </a:extLst>
          </p:cNvPr>
          <p:cNvPicPr>
            <a:picLocks noGrp="1" noChangeAspect="1"/>
          </p:cNvPicPr>
          <p:nvPr>
            <p:ph idx="1"/>
          </p:nvPr>
        </p:nvPicPr>
        <p:blipFill>
          <a:blip r:embed="rId2"/>
          <a:stretch>
            <a:fillRect/>
          </a:stretch>
        </p:blipFill>
        <p:spPr>
          <a:xfrm>
            <a:off x="1543882" y="2592057"/>
            <a:ext cx="8820150" cy="1238250"/>
          </a:xfrm>
        </p:spPr>
      </p:pic>
    </p:spTree>
    <p:extLst>
      <p:ext uri="{BB962C8B-B14F-4D97-AF65-F5344CB8AC3E}">
        <p14:creationId xmlns:p14="http://schemas.microsoft.com/office/powerpoint/2010/main" val="202907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3362-FA75-08E7-D463-8DB68A06DA1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B8C5D66-96BE-3B0C-6A24-D5D0C8DAA7CE}"/>
              </a:ext>
            </a:extLst>
          </p:cNvPr>
          <p:cNvSpPr>
            <a:spLocks noGrp="1"/>
          </p:cNvSpPr>
          <p:nvPr>
            <p:ph idx="1"/>
          </p:nvPr>
        </p:nvSpPr>
        <p:spPr/>
        <p:txBody>
          <a:bodyPr/>
          <a:lstStyle/>
          <a:p>
            <a:r>
              <a:rPr lang="en-US" b="0" i="0" dirty="0">
                <a:solidFill>
                  <a:srgbClr val="3B3D3E"/>
                </a:solidFill>
                <a:effectLst/>
                <a:latin typeface="source-serif-pro"/>
              </a:rPr>
              <a:t>Sharing of data is very much important when we are moving from one to another screen. We see the medium article and we click on the author name we move to the author profile. How the profile pages know that for which author you have requested? These all are done using the data which is being shared while moving to the other page. There could be data or some object whatever you want to share you can share in a flutter application.</a:t>
            </a:r>
            <a:endParaRPr lang="en-CA" dirty="0"/>
          </a:p>
        </p:txBody>
      </p:sp>
    </p:spTree>
    <p:extLst>
      <p:ext uri="{BB962C8B-B14F-4D97-AF65-F5344CB8AC3E}">
        <p14:creationId xmlns:p14="http://schemas.microsoft.com/office/powerpoint/2010/main" val="302626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F4B1-5FDD-D22A-75F8-18E123CEFDE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9A7F50B9-4927-3B52-FC25-A15EF446178D}"/>
              </a:ext>
            </a:extLst>
          </p:cNvPr>
          <p:cNvPicPr>
            <a:picLocks noGrp="1" noChangeAspect="1"/>
          </p:cNvPicPr>
          <p:nvPr>
            <p:ph idx="1"/>
          </p:nvPr>
        </p:nvPicPr>
        <p:blipFill>
          <a:blip r:embed="rId2"/>
          <a:stretch>
            <a:fillRect/>
          </a:stretch>
        </p:blipFill>
        <p:spPr>
          <a:xfrm>
            <a:off x="1547812" y="2060922"/>
            <a:ext cx="9096375" cy="3152775"/>
          </a:xfrm>
        </p:spPr>
      </p:pic>
    </p:spTree>
    <p:extLst>
      <p:ext uri="{BB962C8B-B14F-4D97-AF65-F5344CB8AC3E}">
        <p14:creationId xmlns:p14="http://schemas.microsoft.com/office/powerpoint/2010/main" val="293823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5951-E830-08D4-E601-F21B4E7FB42A}"/>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81D2A76C-2369-ED19-B484-23E6806F5625}"/>
              </a:ext>
            </a:extLst>
          </p:cNvPr>
          <p:cNvPicPr>
            <a:picLocks noGrp="1" noChangeAspect="1"/>
          </p:cNvPicPr>
          <p:nvPr>
            <p:ph idx="1"/>
          </p:nvPr>
        </p:nvPicPr>
        <p:blipFill>
          <a:blip r:embed="rId2"/>
          <a:stretch>
            <a:fillRect/>
          </a:stretch>
        </p:blipFill>
        <p:spPr>
          <a:xfrm>
            <a:off x="1519237" y="2529681"/>
            <a:ext cx="9153525" cy="2943225"/>
          </a:xfrm>
        </p:spPr>
      </p:pic>
    </p:spTree>
    <p:extLst>
      <p:ext uri="{BB962C8B-B14F-4D97-AF65-F5344CB8AC3E}">
        <p14:creationId xmlns:p14="http://schemas.microsoft.com/office/powerpoint/2010/main" val="322932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3468-7F3B-BA46-F446-5E63E959B232}"/>
              </a:ext>
            </a:extLst>
          </p:cNvPr>
          <p:cNvSpPr>
            <a:spLocks noGrp="1"/>
          </p:cNvSpPr>
          <p:nvPr>
            <p:ph type="title"/>
          </p:nvPr>
        </p:nvSpPr>
        <p:spPr/>
        <p:txBody>
          <a:bodyPr/>
          <a:lstStyle/>
          <a:p>
            <a:endParaRPr lang="en-CA" dirty="0"/>
          </a:p>
        </p:txBody>
      </p:sp>
      <p:pic>
        <p:nvPicPr>
          <p:cNvPr id="9" name="Content Placeholder 8">
            <a:extLst>
              <a:ext uri="{FF2B5EF4-FFF2-40B4-BE49-F238E27FC236}">
                <a16:creationId xmlns:a16="http://schemas.microsoft.com/office/drawing/2014/main" id="{295BE088-E37A-524D-73A7-7FC3D0FC27DC}"/>
              </a:ext>
            </a:extLst>
          </p:cNvPr>
          <p:cNvPicPr>
            <a:picLocks noGrp="1" noChangeAspect="1"/>
          </p:cNvPicPr>
          <p:nvPr>
            <p:ph idx="1"/>
          </p:nvPr>
        </p:nvPicPr>
        <p:blipFill>
          <a:blip r:embed="rId2"/>
          <a:stretch>
            <a:fillRect/>
          </a:stretch>
        </p:blipFill>
        <p:spPr>
          <a:xfrm>
            <a:off x="1400175" y="1862931"/>
            <a:ext cx="9391650" cy="4276725"/>
          </a:xfrm>
        </p:spPr>
      </p:pic>
      <p:pic>
        <p:nvPicPr>
          <p:cNvPr id="11" name="Picture 10">
            <a:extLst>
              <a:ext uri="{FF2B5EF4-FFF2-40B4-BE49-F238E27FC236}">
                <a16:creationId xmlns:a16="http://schemas.microsoft.com/office/drawing/2014/main" id="{530696EB-3466-2B22-8483-9FAD403E391E}"/>
              </a:ext>
            </a:extLst>
          </p:cNvPr>
          <p:cNvPicPr>
            <a:picLocks noChangeAspect="1"/>
          </p:cNvPicPr>
          <p:nvPr/>
        </p:nvPicPr>
        <p:blipFill>
          <a:blip r:embed="rId3"/>
          <a:stretch>
            <a:fillRect/>
          </a:stretch>
        </p:blipFill>
        <p:spPr>
          <a:xfrm>
            <a:off x="3019470" y="718344"/>
            <a:ext cx="4714875" cy="771525"/>
          </a:xfrm>
          <a:prstGeom prst="rect">
            <a:avLst/>
          </a:prstGeom>
        </p:spPr>
      </p:pic>
    </p:spTree>
    <p:extLst>
      <p:ext uri="{BB962C8B-B14F-4D97-AF65-F5344CB8AC3E}">
        <p14:creationId xmlns:p14="http://schemas.microsoft.com/office/powerpoint/2010/main" val="135940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EF64-F7ED-546B-DE1F-49D68F0D1246}"/>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3910BDE6-F1E8-A3EC-1E9D-65D688EC593C}"/>
              </a:ext>
            </a:extLst>
          </p:cNvPr>
          <p:cNvPicPr>
            <a:picLocks noGrp="1" noChangeAspect="1"/>
          </p:cNvPicPr>
          <p:nvPr>
            <p:ph idx="1"/>
          </p:nvPr>
        </p:nvPicPr>
        <p:blipFill>
          <a:blip r:embed="rId2"/>
          <a:stretch>
            <a:fillRect/>
          </a:stretch>
        </p:blipFill>
        <p:spPr>
          <a:xfrm>
            <a:off x="1487867" y="1585927"/>
            <a:ext cx="8825648" cy="4351338"/>
          </a:xfrm>
        </p:spPr>
      </p:pic>
    </p:spTree>
    <p:extLst>
      <p:ext uri="{BB962C8B-B14F-4D97-AF65-F5344CB8AC3E}">
        <p14:creationId xmlns:p14="http://schemas.microsoft.com/office/powerpoint/2010/main" val="235648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EC41-98C3-E0BA-674C-8239C73FA4A9}"/>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7D8CF50-D228-4EFB-D94C-259058121B6B}"/>
              </a:ext>
            </a:extLst>
          </p:cNvPr>
          <p:cNvPicPr>
            <a:picLocks noGrp="1" noChangeAspect="1"/>
          </p:cNvPicPr>
          <p:nvPr>
            <p:ph idx="1"/>
          </p:nvPr>
        </p:nvPicPr>
        <p:blipFill>
          <a:blip r:embed="rId2"/>
          <a:stretch>
            <a:fillRect/>
          </a:stretch>
        </p:blipFill>
        <p:spPr>
          <a:xfrm>
            <a:off x="1614487" y="2224881"/>
            <a:ext cx="8963025" cy="3552825"/>
          </a:xfrm>
        </p:spPr>
      </p:pic>
    </p:spTree>
    <p:extLst>
      <p:ext uri="{BB962C8B-B14F-4D97-AF65-F5344CB8AC3E}">
        <p14:creationId xmlns:p14="http://schemas.microsoft.com/office/powerpoint/2010/main" val="12452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BB8D-0168-3EA4-E9F0-65DAC1F8E67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4F2A158-A157-B525-B5A0-485B7EEDEF09}"/>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82530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1CFE-DC6A-4154-A73C-885C8B67703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C65A9C7-CA41-4A9C-9850-DA3B15BB7488}"/>
              </a:ext>
            </a:extLst>
          </p:cNvPr>
          <p:cNvPicPr>
            <a:picLocks noGrp="1" noChangeAspect="1"/>
          </p:cNvPicPr>
          <p:nvPr>
            <p:ph idx="1"/>
          </p:nvPr>
        </p:nvPicPr>
        <p:blipFill>
          <a:blip r:embed="rId2"/>
          <a:stretch>
            <a:fillRect/>
          </a:stretch>
        </p:blipFill>
        <p:spPr>
          <a:xfrm>
            <a:off x="1968179" y="1690688"/>
            <a:ext cx="7181850" cy="1609725"/>
          </a:xfrm>
          <a:prstGeom prst="rect">
            <a:avLst/>
          </a:prstGeom>
        </p:spPr>
      </p:pic>
      <p:pic>
        <p:nvPicPr>
          <p:cNvPr id="5" name="Picture 4">
            <a:extLst>
              <a:ext uri="{FF2B5EF4-FFF2-40B4-BE49-F238E27FC236}">
                <a16:creationId xmlns:a16="http://schemas.microsoft.com/office/drawing/2014/main" id="{6C82F263-022F-43A2-8569-3BA7687C46F6}"/>
              </a:ext>
            </a:extLst>
          </p:cNvPr>
          <p:cNvPicPr>
            <a:picLocks noChangeAspect="1"/>
          </p:cNvPicPr>
          <p:nvPr/>
        </p:nvPicPr>
        <p:blipFill>
          <a:blip r:embed="rId3"/>
          <a:stretch>
            <a:fillRect/>
          </a:stretch>
        </p:blipFill>
        <p:spPr>
          <a:xfrm>
            <a:off x="2184676" y="3739348"/>
            <a:ext cx="7419975" cy="2181225"/>
          </a:xfrm>
          <a:prstGeom prst="rect">
            <a:avLst/>
          </a:prstGeom>
        </p:spPr>
      </p:pic>
    </p:spTree>
    <p:extLst>
      <p:ext uri="{BB962C8B-B14F-4D97-AF65-F5344CB8AC3E}">
        <p14:creationId xmlns:p14="http://schemas.microsoft.com/office/powerpoint/2010/main" val="2233980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90</Words>
  <Application>Microsoft Office PowerPoint</Application>
  <PresentationFormat>Widescreen</PresentationFormat>
  <Paragraphs>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source-serif-pro</vt:lpstr>
      <vt:lpstr>Office Theme</vt:lpstr>
      <vt:lpstr>Flutter Data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Data Sharing</dc:title>
  <dc:creator>Sakkaravarthi Ramanathan</dc:creator>
  <cp:lastModifiedBy>Sakkaravarthi Ramanathan</cp:lastModifiedBy>
  <cp:revision>7</cp:revision>
  <dcterms:created xsi:type="dcterms:W3CDTF">2023-03-02T12:30:51Z</dcterms:created>
  <dcterms:modified xsi:type="dcterms:W3CDTF">2023-03-02T15:05:41Z</dcterms:modified>
</cp:coreProperties>
</file>