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0" r:id="rId1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eusz" initials="M" lastIdx="2" clrIdx="0">
    <p:extLst>
      <p:ext uri="{19B8F6BF-5375-455C-9EA6-DF929625EA0E}">
        <p15:presenceInfo xmlns:p15="http://schemas.microsoft.com/office/powerpoint/2012/main" userId="Mateus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28T14:26:01.347" idx="1">
    <p:pos x="4175" y="198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69FB4D-D39A-41A2-AC20-E95E68029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E8AE0E9-4AD1-4BFE-B8EE-3D46EFB7D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2F9D13E-B4CF-4978-A00A-B476BBF20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BAA-777F-452A-87ED-0072E24708F4}" type="datetimeFigureOut">
              <a:rPr lang="pl-PL" smtClean="0"/>
              <a:t>28.10.2017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B773319-C293-428D-B2A7-B1911309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8E589EA-BAFD-406F-8401-A5D3DD18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254C-FE8E-446E-A04E-252A08E523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249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72FB04-DC89-4337-8D68-CD38B39F6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6C0C9A6-222B-48C9-A066-21713E024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324DF72-F728-469F-A280-DB189902C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BAA-777F-452A-87ED-0072E24708F4}" type="datetimeFigureOut">
              <a:rPr lang="pl-PL" smtClean="0"/>
              <a:t>28.10.2017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F2866AD-5637-492A-8F18-B0C1DE90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42A8C2A-F845-4E07-9B82-DD1829199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254C-FE8E-446E-A04E-252A08E523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59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929EB107-C832-4836-81FD-A2E103736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F91E5B8-549B-437C-81DB-8E88E381E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E12C3BE-9E1E-4C7A-BE3D-DCA851030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BAA-777F-452A-87ED-0072E24708F4}" type="datetimeFigureOut">
              <a:rPr lang="pl-PL" smtClean="0"/>
              <a:t>28.10.2017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1F0FF0E-F24A-4753-9587-198FE64B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4A55129-CE94-47ED-9125-9B882393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254C-FE8E-446E-A04E-252A08E523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111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CE2050-09C1-435C-8858-76A35690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F89EB6-491D-4436-9A35-63CD54638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00B3768-4497-4B67-B185-8CB097788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BAA-777F-452A-87ED-0072E24708F4}" type="datetimeFigureOut">
              <a:rPr lang="pl-PL" smtClean="0"/>
              <a:t>28.10.2017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1B36BC8-14FD-4B33-A3E1-77E7A9A6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D30CD50-A0C4-4365-AE5B-F5692A39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254C-FE8E-446E-A04E-252A08E523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263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D2BDF8-8AFA-401D-BF6D-B10094FE2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82DE976-45C8-43B8-9D9E-931B20387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49D446B-E712-45C9-8D51-898FE42B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BAA-777F-452A-87ED-0072E24708F4}" type="datetimeFigureOut">
              <a:rPr lang="pl-PL" smtClean="0"/>
              <a:t>28.10.2017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7666E8D-1BAD-43F7-869B-9CC062A0C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D272516-3A14-4114-935C-CB3D4999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254C-FE8E-446E-A04E-252A08E523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182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84A71F-DEA1-4B04-BB6A-7217D574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41A6AC-1A85-44DD-A45E-360FBF11C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1AB3A07-1783-42B0-8042-90849F49A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2870120-1C41-4015-B9DB-705934310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BAA-777F-452A-87ED-0072E24708F4}" type="datetimeFigureOut">
              <a:rPr lang="pl-PL" smtClean="0"/>
              <a:t>28.10.2017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0D10F3F-FA6A-4EBA-B680-7B080815A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7FF1750-D4BE-4110-8FEC-F47555B0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254C-FE8E-446E-A04E-252A08E523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084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AB5130-D509-4547-9F36-7FC62513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878AE94-8BF8-47A4-B616-C0530AB42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F056CA8-647D-4AB8-914C-CB8369AF4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B281D36-D373-4765-BEA8-003FB1AAA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D5A340A-1BFF-438B-A635-6FF622C6B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4528624B-7A00-4C90-BFEA-D25858C7E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BAA-777F-452A-87ED-0072E24708F4}" type="datetimeFigureOut">
              <a:rPr lang="pl-PL" smtClean="0"/>
              <a:t>28.10.2017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1FFAF93-8C98-4E68-BC19-5CAA6A2B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1B7493C-2974-4857-B422-B2C6011A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254C-FE8E-446E-A04E-252A08E523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652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7BBCCE-678F-4369-883D-3F707522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385B6B9-878D-48E8-99ED-0E0E0CC81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BAA-777F-452A-87ED-0072E24708F4}" type="datetimeFigureOut">
              <a:rPr lang="pl-PL" smtClean="0"/>
              <a:t>28.10.2017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5AC3B23-42A4-4F92-BFCE-FBE0719B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BB8FACF-1839-49E8-89DE-A2B000FDD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254C-FE8E-446E-A04E-252A08E523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085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F627D10-6261-41C1-B98A-2FB35AFD4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BAA-777F-452A-87ED-0072E24708F4}" type="datetimeFigureOut">
              <a:rPr lang="pl-PL" smtClean="0"/>
              <a:t>28.10.2017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9AB5BD6-FA63-43B3-B7FA-B38AF2408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C849505-40DA-433D-A294-E139884D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254C-FE8E-446E-A04E-252A08E523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698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9A0CA6-2248-4BDF-9104-D8A506026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0192A1B-C832-4B55-9B03-C39C98DD5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425CE96-6501-40F4-8602-C3960BAAE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2A138E1-F7EB-4165-AB24-8B10DB5A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BAA-777F-452A-87ED-0072E24708F4}" type="datetimeFigureOut">
              <a:rPr lang="pl-PL" smtClean="0"/>
              <a:t>28.10.2017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24B8B31-7EDC-499F-84EE-0323AD02D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76F3793-4846-4A76-BDDC-5273B3D1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254C-FE8E-446E-A04E-252A08E523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560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527CA8-A77E-42A5-9A65-549831E34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A8BE6870-A7EF-4E7B-B069-A82BE3982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F5A2994-1B92-473E-B47C-C452229F8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2ABA769-6FEB-4950-9155-32BD7542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BAA-777F-452A-87ED-0072E24708F4}" type="datetimeFigureOut">
              <a:rPr lang="pl-PL" smtClean="0"/>
              <a:t>28.10.2017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EA93662-7267-4933-AC17-D0A17DA7C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E1AF2D8-EA43-426F-BE30-2C750195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254C-FE8E-446E-A04E-252A08E523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4314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962C426D-120A-4E9B-9B9B-6A354F682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0CD7169-E0A7-42CB-BF65-81EFC8FDA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0A21779-56DB-4AD6-923D-A16C0935F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EABAA-777F-452A-87ED-0072E24708F4}" type="datetimeFigureOut">
              <a:rPr lang="pl-PL" smtClean="0"/>
              <a:t>28.10.2017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F8A1F15-BACE-48F6-840C-B40B2D287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D51994E-91AE-44BF-92FB-B90D3E0D2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F254C-FE8E-446E-A04E-252A08E523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853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lectricbikeindia.weebly.com/" TargetMode="External"/><Relationship Id="rId2" Type="http://schemas.openxmlformats.org/officeDocument/2006/relationships/hyperlink" Target="http://airwheelineurope.com/airwheel/37-electric-scooter-airwheel-z3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4C8E5F-0F1C-4856-8C30-EC55223B8F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Small </a:t>
            </a:r>
            <a:r>
              <a:rPr lang="en-US" dirty="0"/>
              <a:t>electric</a:t>
            </a:r>
            <a:r>
              <a:rPr lang="pl-PL" dirty="0"/>
              <a:t> </a:t>
            </a:r>
            <a:r>
              <a:rPr lang="pl-PL" dirty="0" err="1"/>
              <a:t>vehicles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4653F0A-DB3B-4836-8DAF-205C5ECC77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1782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101F6D-D000-42CC-A3F5-38B1EE5F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Advantages</a:t>
            </a:r>
            <a:r>
              <a:rPr lang="pl-PL" dirty="0"/>
              <a:t> and </a:t>
            </a:r>
            <a:r>
              <a:rPr lang="pl-PL" dirty="0" err="1"/>
              <a:t>disadvantages</a:t>
            </a:r>
            <a:endParaRPr lang="pl-PL" dirty="0"/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EFE70537-266A-4262-9A59-C52F9431990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81687395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372651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-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516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3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802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189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878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43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612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698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470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D7A9AC-E252-4ECE-BB6F-875AAEC6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Electrics</a:t>
            </a:r>
            <a:r>
              <a:rPr lang="pl-PL" dirty="0"/>
              <a:t> </a:t>
            </a:r>
            <a:r>
              <a:rPr lang="pl-PL" dirty="0" err="1"/>
              <a:t>skateboards</a:t>
            </a:r>
            <a:endParaRPr lang="pl-PL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582F0C6-D81C-4D18-B247-9AAF850CE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6472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101F6D-D000-42CC-A3F5-38B1EE5F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Advantages</a:t>
            </a:r>
            <a:r>
              <a:rPr lang="pl-PL" dirty="0"/>
              <a:t> and </a:t>
            </a:r>
            <a:r>
              <a:rPr lang="pl-PL" dirty="0" err="1"/>
              <a:t>disadvantages</a:t>
            </a:r>
            <a:endParaRPr lang="pl-PL" dirty="0"/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EFE70537-266A-4262-9A59-C52F9431990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81687395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372651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-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516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3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802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189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878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43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612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698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82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D7A9AC-E252-4ECE-BB6F-875AAEC6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Segways</a:t>
            </a:r>
            <a:endParaRPr lang="pl-PL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309BE5F-53F5-4E36-8C88-3D5AD104F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0696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101F6D-D000-42CC-A3F5-38B1EE5F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Advantages</a:t>
            </a:r>
            <a:r>
              <a:rPr lang="pl-PL" dirty="0"/>
              <a:t> and </a:t>
            </a:r>
            <a:r>
              <a:rPr lang="pl-PL" dirty="0" err="1"/>
              <a:t>disadvantages</a:t>
            </a:r>
            <a:endParaRPr lang="pl-PL" dirty="0"/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EFE70537-266A-4262-9A59-C52F9431990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81687395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372651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-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516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3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802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189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878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43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612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698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3690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1871B3-6C1E-4EDF-B335-B4582F78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Sources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6D2247B-C86A-4BA4-8BD0-9141DF947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http://airwheelineurope.com/airwheel/37-electric-scooter-airwheel-z3t.html</a:t>
            </a:r>
            <a:endParaRPr lang="pl-PL" dirty="0"/>
          </a:p>
          <a:p>
            <a:r>
              <a:rPr lang="pl-PL" dirty="0">
                <a:hlinkClick r:id="rId3"/>
              </a:rPr>
              <a:t>http://electricbikeindia.weebly.com</a:t>
            </a:r>
            <a:endParaRPr lang="pl-PL" dirty="0"/>
          </a:p>
          <a:p>
            <a:r>
              <a:rPr lang="pl-PL" dirty="0"/>
              <a:t>https://static.evanscycles.com/production/bikes/electric-bikes/product-image/969-638/trek-powerfly-fs-5-2017-electric-mountain-bike-black-orange-EV282570-8520-1.jpg</a:t>
            </a:r>
          </a:p>
        </p:txBody>
      </p:sp>
    </p:spTree>
    <p:extLst>
      <p:ext uri="{BB962C8B-B14F-4D97-AF65-F5344CB8AC3E}">
        <p14:creationId xmlns:p14="http://schemas.microsoft.com/office/powerpoint/2010/main" val="256380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A2FBFE-53F5-4AE6-B932-DFD6DF340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E48C61E-DFB9-452F-8D73-9C471BC86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Small </a:t>
            </a:r>
            <a:r>
              <a:rPr lang="pl-PL" dirty="0" err="1"/>
              <a:t>electric</a:t>
            </a:r>
            <a:r>
              <a:rPr lang="pl-PL" dirty="0"/>
              <a:t> </a:t>
            </a:r>
            <a:r>
              <a:rPr lang="pl-PL" dirty="0" err="1"/>
              <a:t>vehicle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a one-person </a:t>
            </a:r>
            <a:r>
              <a:rPr lang="pl-PL" dirty="0" err="1"/>
              <a:t>vehicle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driven</a:t>
            </a:r>
            <a:r>
              <a:rPr lang="pl-PL" dirty="0"/>
              <a:t> by one,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more</a:t>
            </a:r>
            <a:r>
              <a:rPr lang="pl-PL" dirty="0"/>
              <a:t>, </a:t>
            </a:r>
            <a:r>
              <a:rPr lang="pl-PL" dirty="0" err="1"/>
              <a:t>electric</a:t>
            </a:r>
            <a:r>
              <a:rPr lang="pl-PL" dirty="0"/>
              <a:t> </a:t>
            </a:r>
            <a:r>
              <a:rPr lang="pl-PL" dirty="0" err="1"/>
              <a:t>engines</a:t>
            </a:r>
            <a:r>
              <a:rPr lang="pl-PL" dirty="0"/>
              <a:t>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5960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875189-30B6-4A2C-B185-73E263D08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Categories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B51A5C4-4751-4757-A738-DC94667DC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Electric</a:t>
            </a:r>
            <a:r>
              <a:rPr lang="pl-PL" dirty="0"/>
              <a:t> </a:t>
            </a:r>
            <a:r>
              <a:rPr lang="pl-PL" dirty="0" err="1"/>
              <a:t>scooters</a:t>
            </a:r>
            <a:endParaRPr lang="pl-PL" dirty="0"/>
          </a:p>
          <a:p>
            <a:r>
              <a:rPr lang="pl-PL" dirty="0" err="1"/>
              <a:t>Electric</a:t>
            </a:r>
            <a:r>
              <a:rPr lang="pl-PL" dirty="0"/>
              <a:t> </a:t>
            </a:r>
            <a:r>
              <a:rPr lang="pl-PL" dirty="0" err="1"/>
              <a:t>bikes</a:t>
            </a:r>
            <a:endParaRPr lang="pl-PL" dirty="0"/>
          </a:p>
          <a:p>
            <a:r>
              <a:rPr lang="pl-PL" dirty="0" err="1"/>
              <a:t>Hoverboards</a:t>
            </a:r>
            <a:endParaRPr lang="pl-PL" dirty="0"/>
          </a:p>
          <a:p>
            <a:r>
              <a:rPr lang="pl-PL" dirty="0" err="1"/>
              <a:t>Electric</a:t>
            </a:r>
            <a:r>
              <a:rPr lang="pl-PL" dirty="0"/>
              <a:t> </a:t>
            </a:r>
            <a:r>
              <a:rPr lang="pl-PL" dirty="0" err="1"/>
              <a:t>skateboards</a:t>
            </a:r>
            <a:endParaRPr lang="pl-PL" dirty="0"/>
          </a:p>
          <a:p>
            <a:r>
              <a:rPr lang="pl-PL" dirty="0" err="1"/>
              <a:t>Segways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6160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F2D42-4361-4973-B318-9D7AE39D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Advantages</a:t>
            </a:r>
            <a:r>
              <a:rPr lang="pl-PL" dirty="0"/>
              <a:t> and </a:t>
            </a:r>
            <a:r>
              <a:rPr lang="pl-PL" dirty="0" err="1"/>
              <a:t>disadvantages</a:t>
            </a:r>
            <a:r>
              <a:rPr lang="pl-PL" dirty="0"/>
              <a:t> of small </a:t>
            </a:r>
            <a:r>
              <a:rPr lang="pl-PL" dirty="0" err="1"/>
              <a:t>eletric</a:t>
            </a:r>
            <a:r>
              <a:rPr lang="pl-PL" dirty="0"/>
              <a:t> </a:t>
            </a:r>
            <a:r>
              <a:rPr lang="pl-PL" dirty="0" err="1"/>
              <a:t>vehicles</a:t>
            </a:r>
            <a:endParaRPr lang="pl-PL" dirty="0"/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1B119C48-A322-4D8D-B5CE-D28213E280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485438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38300566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441547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95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Environment </a:t>
                      </a:r>
                      <a:r>
                        <a:rPr lang="pl-PL" dirty="0" err="1"/>
                        <a:t>friendly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243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 dirty="0"/>
                        <a:t>Lack of </a:t>
                      </a:r>
                      <a:r>
                        <a:rPr lang="pl-PL" b="1" dirty="0" err="1"/>
                        <a:t>noise</a:t>
                      </a:r>
                      <a:r>
                        <a:rPr lang="pl-PL" b="1" dirty="0"/>
                        <a:t> </a:t>
                      </a:r>
                      <a:r>
                        <a:rPr lang="pl-PL" b="1" dirty="0" err="1"/>
                        <a:t>pollution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Batteries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384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 dirty="0" err="1"/>
                        <a:t>Charging</a:t>
                      </a:r>
                      <a:r>
                        <a:rPr lang="pl-PL" b="1" dirty="0"/>
                        <a:t> </a:t>
                      </a:r>
                      <a:r>
                        <a:rPr lang="pl-PL" b="1" dirty="0" err="1"/>
                        <a:t>convenience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Maintenance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013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11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D7A9AC-E252-4ECE-BB6F-875AAEC6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Electric</a:t>
            </a:r>
            <a:r>
              <a:rPr lang="pl-PL" dirty="0"/>
              <a:t> </a:t>
            </a:r>
            <a:r>
              <a:rPr lang="pl-PL" dirty="0" err="1"/>
              <a:t>scooters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21DC0DB9-A254-4CF0-86FE-C6AA812DB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221077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101F6D-D000-42CC-A3F5-38B1EE5F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Advantages</a:t>
            </a:r>
            <a:r>
              <a:rPr lang="pl-PL" dirty="0"/>
              <a:t> and </a:t>
            </a:r>
            <a:r>
              <a:rPr lang="pl-PL" dirty="0" err="1"/>
              <a:t>disadvantages</a:t>
            </a:r>
            <a:endParaRPr lang="pl-PL" dirty="0"/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EFE70537-266A-4262-9A59-C52F943199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721953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81687395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372651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-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516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3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802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189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878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43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612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698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713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D7A9AC-E252-4ECE-BB6F-875AAEC6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Electric</a:t>
            </a:r>
            <a:r>
              <a:rPr lang="pl-PL" dirty="0"/>
              <a:t> </a:t>
            </a:r>
            <a:r>
              <a:rPr lang="pl-PL" dirty="0" err="1"/>
              <a:t>bikes</a:t>
            </a:r>
            <a:endParaRPr lang="pl-PL" dirty="0"/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A4CC0DCD-70F7-4672-A880-83B1FDC28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575" y="1825625"/>
            <a:ext cx="6608850" cy="4351338"/>
          </a:xfrm>
        </p:spPr>
      </p:pic>
    </p:spTree>
    <p:extLst>
      <p:ext uri="{BB962C8B-B14F-4D97-AF65-F5344CB8AC3E}">
        <p14:creationId xmlns:p14="http://schemas.microsoft.com/office/powerpoint/2010/main" val="3720215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101F6D-D000-42CC-A3F5-38B1EE5F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Advantages</a:t>
            </a:r>
            <a:r>
              <a:rPr lang="pl-PL" dirty="0"/>
              <a:t> and </a:t>
            </a:r>
            <a:r>
              <a:rPr lang="pl-PL" dirty="0" err="1"/>
              <a:t>disadvantages</a:t>
            </a:r>
            <a:endParaRPr lang="pl-PL" dirty="0"/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EFE70537-266A-4262-9A59-C52F943199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5361388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81687395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372651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-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516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 dirty="0" err="1"/>
                        <a:t>Stability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3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Speed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802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189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878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43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612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698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124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D7A9AC-E252-4ECE-BB6F-875AAEC6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Hoverboards</a:t>
            </a:r>
            <a:endParaRPr lang="pl-PL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5EB214E-74AA-4611-A14E-E9C1358AF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048815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130</Words>
  <Application>Microsoft Office PowerPoint</Application>
  <PresentationFormat>Panoramiczny</PresentationFormat>
  <Paragraphs>44</Paragraphs>
  <Slides>15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Motyw pakietu Office</vt:lpstr>
      <vt:lpstr>Small electric vehicles</vt:lpstr>
      <vt:lpstr>What is it?</vt:lpstr>
      <vt:lpstr>Categories</vt:lpstr>
      <vt:lpstr>Advantages and disadvantages of small eletric vehicles</vt:lpstr>
      <vt:lpstr>Electric scooters</vt:lpstr>
      <vt:lpstr>Advantages and disadvantages</vt:lpstr>
      <vt:lpstr>Electric bikes</vt:lpstr>
      <vt:lpstr>Advantages and disadvantages</vt:lpstr>
      <vt:lpstr>Hoverboards</vt:lpstr>
      <vt:lpstr>Advantages and disadvantages</vt:lpstr>
      <vt:lpstr>Electrics skateboards</vt:lpstr>
      <vt:lpstr>Advantages and disadvantages</vt:lpstr>
      <vt:lpstr>Segways</vt:lpstr>
      <vt:lpstr>Advantages and disadvantages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electric vehicles</dc:title>
  <dc:creator>Mateusz</dc:creator>
  <cp:lastModifiedBy>Mateusz</cp:lastModifiedBy>
  <cp:revision>11</cp:revision>
  <dcterms:created xsi:type="dcterms:W3CDTF">2017-10-28T12:12:13Z</dcterms:created>
  <dcterms:modified xsi:type="dcterms:W3CDTF">2017-10-28T13:22:42Z</dcterms:modified>
</cp:coreProperties>
</file>