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857460" cy="2618554"/>
          </a:xfrm>
        </p:spPr>
        <p:txBody>
          <a:bodyPr/>
          <a:lstStyle/>
          <a:p>
            <a:r>
              <a:rPr lang="uk-UA" dirty="0"/>
              <a:t>Команда </a:t>
            </a:r>
            <a:r>
              <a:rPr lang="en-US" dirty="0" err="1"/>
              <a:t>SuccessScript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8403" y="3564467"/>
            <a:ext cx="9857459" cy="591897"/>
          </a:xfrm>
        </p:spPr>
        <p:txBody>
          <a:bodyPr/>
          <a:lstStyle/>
          <a:p>
            <a:pPr algn="r"/>
            <a:r>
              <a:rPr lang="uk-UA" dirty="0"/>
              <a:t>Проект </a:t>
            </a:r>
            <a:r>
              <a:rPr lang="uk-UA" dirty="0" err="1"/>
              <a:t>хакатону</a:t>
            </a:r>
            <a:r>
              <a:rPr lang="uk-UA" dirty="0"/>
              <a:t> </a:t>
            </a:r>
            <a:r>
              <a:rPr lang="en-US" dirty="0"/>
              <a:t>int20h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288473" y="3564467"/>
            <a:ext cx="6816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Учасники:</a:t>
            </a:r>
          </a:p>
          <a:p>
            <a:pPr marL="285750" indent="-285750">
              <a:buFontTx/>
              <a:buChar char="-"/>
            </a:pPr>
            <a:r>
              <a:rPr lang="uk-UA" dirty="0" err="1"/>
              <a:t>Бідюк</a:t>
            </a:r>
            <a:r>
              <a:rPr lang="uk-UA" dirty="0"/>
              <a:t> Олександр</a:t>
            </a:r>
          </a:p>
          <a:p>
            <a:pPr marL="285750" indent="-285750">
              <a:buFontTx/>
              <a:buChar char="-"/>
            </a:pPr>
            <a:r>
              <a:rPr lang="uk-UA" dirty="0" err="1"/>
              <a:t>Войчик</a:t>
            </a:r>
            <a:r>
              <a:rPr lang="uk-UA" dirty="0"/>
              <a:t> Сергій</a:t>
            </a:r>
          </a:p>
          <a:p>
            <a:pPr marL="285750" indent="-285750">
              <a:buFontTx/>
              <a:buChar char="-"/>
            </a:pPr>
            <a:r>
              <a:rPr lang="uk-UA" dirty="0" err="1"/>
              <a:t>Генаш</a:t>
            </a:r>
            <a:r>
              <a:rPr lang="uk-UA" dirty="0"/>
              <a:t> Максим</a:t>
            </a:r>
          </a:p>
          <a:p>
            <a:pPr marL="285750" indent="-285750">
              <a:buFontTx/>
              <a:buChar char="-"/>
            </a:pPr>
            <a:r>
              <a:rPr lang="uk-UA" dirty="0" err="1"/>
              <a:t>Зуйкова</a:t>
            </a:r>
            <a:r>
              <a:rPr lang="uk-UA" dirty="0"/>
              <a:t> Вікторія</a:t>
            </a:r>
          </a:p>
        </p:txBody>
      </p:sp>
    </p:spTree>
    <p:extLst>
      <p:ext uri="{BB962C8B-B14F-4D97-AF65-F5344CB8AC3E}">
        <p14:creationId xmlns:p14="http://schemas.microsoft.com/office/powerpoint/2010/main" val="330246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Реалізований функціонал: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Відеоплеєр</a:t>
            </a:r>
            <a:endParaRPr lang="en-US" dirty="0"/>
          </a:p>
          <a:p>
            <a:r>
              <a:rPr lang="uk-UA" dirty="0"/>
              <a:t>Рекомендація популярних відео</a:t>
            </a:r>
          </a:p>
          <a:p>
            <a:r>
              <a:rPr lang="uk-UA" dirty="0"/>
              <a:t>Рекомендація відео на основі постів зірок у </a:t>
            </a:r>
            <a:r>
              <a:rPr lang="uk-UA" dirty="0" err="1"/>
              <a:t>Соц</a:t>
            </a:r>
            <a:r>
              <a:rPr lang="uk-UA" dirty="0"/>
              <a:t>. Мережах</a:t>
            </a:r>
          </a:p>
          <a:p>
            <a:r>
              <a:rPr lang="uk-UA" dirty="0"/>
              <a:t>Переключення між важливими моментами відео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082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Відеоплеєр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43" t="17947" r="27276" b="14375"/>
          <a:stretch/>
        </p:blipFill>
        <p:spPr>
          <a:xfrm>
            <a:off x="1130270" y="1477941"/>
            <a:ext cx="9235441" cy="4950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889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Рекомендація популярних відео</a:t>
            </a:r>
            <a:br>
              <a:rPr lang="uk-UA" dirty="0"/>
            </a:br>
            <a:r>
              <a:rPr lang="uk-UA" sz="2400" dirty="0"/>
              <a:t>(за кількістю переглядів)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72923" t="22232" r="2078" b="22589"/>
          <a:stretch/>
        </p:blipFill>
        <p:spPr>
          <a:xfrm>
            <a:off x="3892733" y="1937076"/>
            <a:ext cx="3670663" cy="4555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292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Рекомендація відео на основі постів зірок у </a:t>
            </a:r>
            <a:r>
              <a:rPr lang="uk-UA" dirty="0" err="1"/>
              <a:t>Соц</a:t>
            </a:r>
            <a:r>
              <a:rPr lang="uk-UA" dirty="0"/>
              <a:t>. Мережах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2506" t="39539" r="2703" b="21476"/>
          <a:stretch/>
        </p:blipFill>
        <p:spPr>
          <a:xfrm>
            <a:off x="7044867" y="2002559"/>
            <a:ext cx="4561009" cy="4032481"/>
          </a:xfrm>
          <a:prstGeom prst="rect">
            <a:avLst/>
          </a:prstGeom>
        </p:spPr>
      </p:pic>
      <p:sp>
        <p:nvSpPr>
          <p:cNvPr id="7" name="Стрелка углом вверх 6"/>
          <p:cNvSpPr/>
          <p:nvPr/>
        </p:nvSpPr>
        <p:spPr>
          <a:xfrm rot="5400000">
            <a:off x="5590903" y="4149428"/>
            <a:ext cx="1267097" cy="1005840"/>
          </a:xfrm>
          <a:prstGeom prst="bent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7" y="2002559"/>
            <a:ext cx="64960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6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10036494" cy="1049235"/>
          </a:xfrm>
        </p:spPr>
        <p:txBody>
          <a:bodyPr>
            <a:normAutofit fontScale="90000"/>
          </a:bodyPr>
          <a:lstStyle/>
          <a:p>
            <a:r>
              <a:rPr lang="uk-UA" dirty="0"/>
              <a:t>Переключення між важливими моментами на відео</a:t>
            </a:r>
            <a:br>
              <a:rPr lang="uk-UA" dirty="0"/>
            </a:b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765" t="28694" r="26999" b="14773"/>
          <a:stretch/>
        </p:blipFill>
        <p:spPr>
          <a:xfrm>
            <a:off x="598916" y="1477941"/>
            <a:ext cx="11219448" cy="50059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349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6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8571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Шляхи для покращення: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Голосування за моменти, людей (через телефон/</a:t>
            </a:r>
            <a:r>
              <a:rPr lang="uk-UA" dirty="0" err="1"/>
              <a:t>соц</a:t>
            </a:r>
            <a:r>
              <a:rPr lang="uk-UA" dirty="0"/>
              <a:t> мережу)</a:t>
            </a:r>
            <a:endParaRPr lang="en-US" dirty="0"/>
          </a:p>
          <a:p>
            <a:r>
              <a:rPr lang="uk-UA" dirty="0"/>
              <a:t>Повідомлення</a:t>
            </a:r>
            <a:r>
              <a:rPr lang="en-US" dirty="0"/>
              <a:t> </a:t>
            </a:r>
            <a:r>
              <a:rPr lang="uk-UA" dirty="0"/>
              <a:t>(</a:t>
            </a:r>
            <a:r>
              <a:rPr lang="en-US" dirty="0"/>
              <a:t>push notification) </a:t>
            </a:r>
            <a:r>
              <a:rPr lang="uk-UA" dirty="0"/>
              <a:t>про початок улюблених програм</a:t>
            </a:r>
          </a:p>
          <a:p>
            <a:r>
              <a:rPr lang="uk-UA" dirty="0" smtClean="0"/>
              <a:t>Рекомендації </a:t>
            </a:r>
            <a:r>
              <a:rPr lang="uk-UA" dirty="0"/>
              <a:t>на основі вподобань із інших </a:t>
            </a:r>
            <a:r>
              <a:rPr lang="uk-UA" dirty="0" err="1"/>
              <a:t>відеосервісів</a:t>
            </a:r>
            <a:r>
              <a:rPr lang="uk-UA" dirty="0"/>
              <a:t> і </a:t>
            </a:r>
            <a:r>
              <a:rPr lang="uk-UA" dirty="0" err="1"/>
              <a:t>соцмереж</a:t>
            </a:r>
            <a:endParaRPr lang="uk-UA" dirty="0"/>
          </a:p>
          <a:p>
            <a:r>
              <a:rPr lang="uk-UA" dirty="0" err="1" smtClean="0"/>
              <a:t>Віджети</a:t>
            </a:r>
            <a:r>
              <a:rPr lang="uk-UA" dirty="0" smtClean="0"/>
              <a:t> </a:t>
            </a:r>
            <a:r>
              <a:rPr lang="uk-UA" dirty="0"/>
              <a:t>для благодійний пожертвувань (через системи оплати) </a:t>
            </a:r>
          </a:p>
          <a:p>
            <a:r>
              <a:rPr lang="uk-UA" dirty="0"/>
              <a:t>Пошук по моментам відео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406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 за 20 годин: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0270" y="1603730"/>
            <a:ext cx="9603275" cy="2040013"/>
          </a:xfrm>
        </p:spPr>
        <p:txBody>
          <a:bodyPr/>
          <a:lstStyle/>
          <a:p>
            <a:r>
              <a:rPr lang="uk-UA" dirty="0"/>
              <a:t>Реалізовано</a:t>
            </a:r>
            <a:r>
              <a:rPr lang="en-US" dirty="0"/>
              <a:t> </a:t>
            </a:r>
            <a:r>
              <a:rPr lang="uk-UA" dirty="0"/>
              <a:t>новий оригінальний функціонал якого не вистачало </a:t>
            </a:r>
            <a:r>
              <a:rPr lang="uk-UA" dirty="0" err="1"/>
              <a:t>відеоплеєру</a:t>
            </a:r>
            <a:r>
              <a:rPr lang="uk-UA" dirty="0"/>
              <a:t> </a:t>
            </a:r>
            <a:r>
              <a:rPr lang="en-US" dirty="0"/>
              <a:t>ovva.tv</a:t>
            </a:r>
            <a:endParaRPr lang="uk-UA" dirty="0"/>
          </a:p>
          <a:p>
            <a:r>
              <a:rPr lang="uk-UA" dirty="0"/>
              <a:t>Цікаво проведено час</a:t>
            </a:r>
          </a:p>
          <a:p>
            <a:r>
              <a:rPr lang="uk-UA" dirty="0"/>
              <a:t>Отримано новий досвід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270" y="5001491"/>
            <a:ext cx="9310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i="1" dirty="0"/>
              <a:t>Дякуємо організаторам та спонсорам за </a:t>
            </a:r>
            <a:r>
              <a:rPr lang="uk-UA" sz="3200" b="1" i="1" dirty="0"/>
              <a:t>крутий </a:t>
            </a:r>
            <a:r>
              <a:rPr lang="uk-UA" sz="3200" b="1" i="1" dirty="0" err="1"/>
              <a:t>хакатон</a:t>
            </a:r>
            <a:r>
              <a:rPr lang="uk-UA" sz="3200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5572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69</TotalTime>
  <Words>130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Gallery</vt:lpstr>
      <vt:lpstr>Команда SuccessScript</vt:lpstr>
      <vt:lpstr>Реалізований функціонал:</vt:lpstr>
      <vt:lpstr>Відеоплеєр</vt:lpstr>
      <vt:lpstr>Рекомендація популярних відео (за кількістю переглядів)</vt:lpstr>
      <vt:lpstr>Рекомендація відео на основі постів зірок у Соц. Мережах</vt:lpstr>
      <vt:lpstr>Переключення між важливими моментами на відео </vt:lpstr>
      <vt:lpstr>Презентация PowerPoint</vt:lpstr>
      <vt:lpstr>Шляхи для покращення:</vt:lpstr>
      <vt:lpstr>Висновки за 20 годин: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SuccessScript</dc:title>
  <dc:creator>MaxGenash</dc:creator>
  <cp:lastModifiedBy>MaxGenash</cp:lastModifiedBy>
  <cp:revision>12</cp:revision>
  <dcterms:created xsi:type="dcterms:W3CDTF">2017-03-05T08:47:03Z</dcterms:created>
  <dcterms:modified xsi:type="dcterms:W3CDTF">2017-03-06T20:47:53Z</dcterms:modified>
</cp:coreProperties>
</file>