
<file path=[Content_Types].xml><?xml version="1.0" encoding="utf-8"?>
<Types xmlns="http://schemas.openxmlformats.org/package/2006/content-types">
  <Override PartName="/_rels/.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3.png" ContentType="image/png"/>
  <Override PartName="/ppt/media/image1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2.png" ContentType="image/png"/>
  <Override PartName="/ppt/media/image7.jpeg" ContentType="image/jpe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24" name="PlaceHolder 2"/>
          <p:cNvSpPr>
            <a:spLocks noGrp="1"/>
          </p:cNvSpPr>
          <p:nvPr>
            <p:ph type="body"/>
          </p:nvPr>
        </p:nvSpPr>
        <p:spPr>
          <a:xfrm>
            <a:off x="1979640" y="987480"/>
            <a:ext cx="691236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25" name="PlaceHolder 3"/>
          <p:cNvSpPr>
            <a:spLocks noGrp="1"/>
          </p:cNvSpPr>
          <p:nvPr>
            <p:ph type="body"/>
          </p:nvPr>
        </p:nvSpPr>
        <p:spPr>
          <a:xfrm>
            <a:off x="1979640" y="1228320"/>
            <a:ext cx="691236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27" name="PlaceHolder 2"/>
          <p:cNvSpPr>
            <a:spLocks noGrp="1"/>
          </p:cNvSpPr>
          <p:nvPr>
            <p:ph type="body"/>
          </p:nvPr>
        </p:nvSpPr>
        <p:spPr>
          <a:xfrm>
            <a:off x="19796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28" name="PlaceHolder 3"/>
          <p:cNvSpPr>
            <a:spLocks noGrp="1"/>
          </p:cNvSpPr>
          <p:nvPr>
            <p:ph type="body"/>
          </p:nvPr>
        </p:nvSpPr>
        <p:spPr>
          <a:xfrm>
            <a:off x="55220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29" name="PlaceHolder 4"/>
          <p:cNvSpPr>
            <a:spLocks noGrp="1"/>
          </p:cNvSpPr>
          <p:nvPr>
            <p:ph type="body"/>
          </p:nvPr>
        </p:nvSpPr>
        <p:spPr>
          <a:xfrm>
            <a:off x="55220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30" name="PlaceHolder 5"/>
          <p:cNvSpPr>
            <a:spLocks noGrp="1"/>
          </p:cNvSpPr>
          <p:nvPr>
            <p:ph type="body"/>
          </p:nvPr>
        </p:nvSpPr>
        <p:spPr>
          <a:xfrm>
            <a:off x="19796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32" name="PlaceHolder 2"/>
          <p:cNvSpPr>
            <a:spLocks noGrp="1"/>
          </p:cNvSpPr>
          <p:nvPr>
            <p:ph type="body"/>
          </p:nvPr>
        </p:nvSpPr>
        <p:spPr>
          <a:xfrm>
            <a:off x="1979640" y="987480"/>
            <a:ext cx="691236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33" name="PlaceHolder 3"/>
          <p:cNvSpPr>
            <a:spLocks noGrp="1"/>
          </p:cNvSpPr>
          <p:nvPr>
            <p:ph type="body"/>
          </p:nvPr>
        </p:nvSpPr>
        <p:spPr>
          <a:xfrm>
            <a:off x="1979640" y="987480"/>
            <a:ext cx="691236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pic>
        <p:nvPicPr>
          <p:cNvPr id="34" name="" descr=""/>
          <p:cNvPicPr/>
          <p:nvPr/>
        </p:nvPicPr>
        <p:blipFill>
          <a:blip r:embed="rId2"/>
          <a:stretch/>
        </p:blipFill>
        <p:spPr>
          <a:xfrm>
            <a:off x="5146920" y="987120"/>
            <a:ext cx="577080" cy="460440"/>
          </a:xfrm>
          <a:prstGeom prst="rect">
            <a:avLst/>
          </a:prstGeom>
          <a:ln>
            <a:noFill/>
          </a:ln>
        </p:spPr>
      </p:pic>
      <p:pic>
        <p:nvPicPr>
          <p:cNvPr id="35" name="" descr=""/>
          <p:cNvPicPr/>
          <p:nvPr/>
        </p:nvPicPr>
        <p:blipFill>
          <a:blip r:embed="rId3"/>
          <a:stretch/>
        </p:blipFill>
        <p:spPr>
          <a:xfrm>
            <a:off x="5146920" y="987120"/>
            <a:ext cx="577080" cy="460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40" name="PlaceHolder 2"/>
          <p:cNvSpPr>
            <a:spLocks noGrp="1"/>
          </p:cNvSpPr>
          <p:nvPr>
            <p:ph type="subTitle"/>
          </p:nvPr>
        </p:nvSpPr>
        <p:spPr>
          <a:xfrm>
            <a:off x="1979640" y="987480"/>
            <a:ext cx="6912360" cy="46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42" name="PlaceHolder 2"/>
          <p:cNvSpPr>
            <a:spLocks noGrp="1"/>
          </p:cNvSpPr>
          <p:nvPr>
            <p:ph type="body"/>
          </p:nvPr>
        </p:nvSpPr>
        <p:spPr>
          <a:xfrm>
            <a:off x="1979640" y="987480"/>
            <a:ext cx="691236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44" name="PlaceHolder 2"/>
          <p:cNvSpPr>
            <a:spLocks noGrp="1"/>
          </p:cNvSpPr>
          <p:nvPr>
            <p:ph type="body"/>
          </p:nvPr>
        </p:nvSpPr>
        <p:spPr>
          <a:xfrm>
            <a:off x="19796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45" name="PlaceHolder 3"/>
          <p:cNvSpPr>
            <a:spLocks noGrp="1"/>
          </p:cNvSpPr>
          <p:nvPr>
            <p:ph type="body"/>
          </p:nvPr>
        </p:nvSpPr>
        <p:spPr>
          <a:xfrm>
            <a:off x="55220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619640" y="0"/>
            <a:ext cx="7524000" cy="4099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49" name="PlaceHolder 2"/>
          <p:cNvSpPr>
            <a:spLocks noGrp="1"/>
          </p:cNvSpPr>
          <p:nvPr>
            <p:ph type="body"/>
          </p:nvPr>
        </p:nvSpPr>
        <p:spPr>
          <a:xfrm>
            <a:off x="19796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50" name="PlaceHolder 3"/>
          <p:cNvSpPr>
            <a:spLocks noGrp="1"/>
          </p:cNvSpPr>
          <p:nvPr>
            <p:ph type="body"/>
          </p:nvPr>
        </p:nvSpPr>
        <p:spPr>
          <a:xfrm>
            <a:off x="19796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51" name="PlaceHolder 4"/>
          <p:cNvSpPr>
            <a:spLocks noGrp="1"/>
          </p:cNvSpPr>
          <p:nvPr>
            <p:ph type="body"/>
          </p:nvPr>
        </p:nvSpPr>
        <p:spPr>
          <a:xfrm>
            <a:off x="55220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3" name="PlaceHolder 2"/>
          <p:cNvSpPr>
            <a:spLocks noGrp="1"/>
          </p:cNvSpPr>
          <p:nvPr>
            <p:ph type="subTitle"/>
          </p:nvPr>
        </p:nvSpPr>
        <p:spPr>
          <a:xfrm>
            <a:off x="1979640" y="987480"/>
            <a:ext cx="6912360" cy="46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53" name="PlaceHolder 2"/>
          <p:cNvSpPr>
            <a:spLocks noGrp="1"/>
          </p:cNvSpPr>
          <p:nvPr>
            <p:ph type="body"/>
          </p:nvPr>
        </p:nvSpPr>
        <p:spPr>
          <a:xfrm>
            <a:off x="19796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54" name="PlaceHolder 3"/>
          <p:cNvSpPr>
            <a:spLocks noGrp="1"/>
          </p:cNvSpPr>
          <p:nvPr>
            <p:ph type="body"/>
          </p:nvPr>
        </p:nvSpPr>
        <p:spPr>
          <a:xfrm>
            <a:off x="55220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55" name="PlaceHolder 4"/>
          <p:cNvSpPr>
            <a:spLocks noGrp="1"/>
          </p:cNvSpPr>
          <p:nvPr>
            <p:ph type="body"/>
          </p:nvPr>
        </p:nvSpPr>
        <p:spPr>
          <a:xfrm>
            <a:off x="55220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57" name="PlaceHolder 2"/>
          <p:cNvSpPr>
            <a:spLocks noGrp="1"/>
          </p:cNvSpPr>
          <p:nvPr>
            <p:ph type="body"/>
          </p:nvPr>
        </p:nvSpPr>
        <p:spPr>
          <a:xfrm>
            <a:off x="19796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58" name="PlaceHolder 3"/>
          <p:cNvSpPr>
            <a:spLocks noGrp="1"/>
          </p:cNvSpPr>
          <p:nvPr>
            <p:ph type="body"/>
          </p:nvPr>
        </p:nvSpPr>
        <p:spPr>
          <a:xfrm>
            <a:off x="55220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59" name="PlaceHolder 4"/>
          <p:cNvSpPr>
            <a:spLocks noGrp="1"/>
          </p:cNvSpPr>
          <p:nvPr>
            <p:ph type="body"/>
          </p:nvPr>
        </p:nvSpPr>
        <p:spPr>
          <a:xfrm>
            <a:off x="1979640" y="1228320"/>
            <a:ext cx="691236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61" name="PlaceHolder 2"/>
          <p:cNvSpPr>
            <a:spLocks noGrp="1"/>
          </p:cNvSpPr>
          <p:nvPr>
            <p:ph type="body"/>
          </p:nvPr>
        </p:nvSpPr>
        <p:spPr>
          <a:xfrm>
            <a:off x="1979640" y="987480"/>
            <a:ext cx="691236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62" name="PlaceHolder 3"/>
          <p:cNvSpPr>
            <a:spLocks noGrp="1"/>
          </p:cNvSpPr>
          <p:nvPr>
            <p:ph type="body"/>
          </p:nvPr>
        </p:nvSpPr>
        <p:spPr>
          <a:xfrm>
            <a:off x="1979640" y="1228320"/>
            <a:ext cx="691236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64" name="PlaceHolder 2"/>
          <p:cNvSpPr>
            <a:spLocks noGrp="1"/>
          </p:cNvSpPr>
          <p:nvPr>
            <p:ph type="body"/>
          </p:nvPr>
        </p:nvSpPr>
        <p:spPr>
          <a:xfrm>
            <a:off x="19796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65" name="PlaceHolder 3"/>
          <p:cNvSpPr>
            <a:spLocks noGrp="1"/>
          </p:cNvSpPr>
          <p:nvPr>
            <p:ph type="body"/>
          </p:nvPr>
        </p:nvSpPr>
        <p:spPr>
          <a:xfrm>
            <a:off x="55220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66" name="PlaceHolder 4"/>
          <p:cNvSpPr>
            <a:spLocks noGrp="1"/>
          </p:cNvSpPr>
          <p:nvPr>
            <p:ph type="body"/>
          </p:nvPr>
        </p:nvSpPr>
        <p:spPr>
          <a:xfrm>
            <a:off x="55220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67" name="PlaceHolder 5"/>
          <p:cNvSpPr>
            <a:spLocks noGrp="1"/>
          </p:cNvSpPr>
          <p:nvPr>
            <p:ph type="body"/>
          </p:nvPr>
        </p:nvSpPr>
        <p:spPr>
          <a:xfrm>
            <a:off x="19796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69" name="PlaceHolder 2"/>
          <p:cNvSpPr>
            <a:spLocks noGrp="1"/>
          </p:cNvSpPr>
          <p:nvPr>
            <p:ph type="body"/>
          </p:nvPr>
        </p:nvSpPr>
        <p:spPr>
          <a:xfrm>
            <a:off x="1979640" y="987480"/>
            <a:ext cx="691236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70" name="PlaceHolder 3"/>
          <p:cNvSpPr>
            <a:spLocks noGrp="1"/>
          </p:cNvSpPr>
          <p:nvPr>
            <p:ph type="body"/>
          </p:nvPr>
        </p:nvSpPr>
        <p:spPr>
          <a:xfrm>
            <a:off x="1979640" y="987480"/>
            <a:ext cx="691236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pic>
        <p:nvPicPr>
          <p:cNvPr id="71" name="" descr=""/>
          <p:cNvPicPr/>
          <p:nvPr/>
        </p:nvPicPr>
        <p:blipFill>
          <a:blip r:embed="rId2"/>
          <a:stretch/>
        </p:blipFill>
        <p:spPr>
          <a:xfrm>
            <a:off x="5146920" y="987120"/>
            <a:ext cx="577080" cy="460440"/>
          </a:xfrm>
          <a:prstGeom prst="rect">
            <a:avLst/>
          </a:prstGeom>
          <a:ln>
            <a:noFill/>
          </a:ln>
        </p:spPr>
      </p:pic>
      <p:pic>
        <p:nvPicPr>
          <p:cNvPr id="72" name="" descr=""/>
          <p:cNvPicPr/>
          <p:nvPr/>
        </p:nvPicPr>
        <p:blipFill>
          <a:blip r:embed="rId3"/>
          <a:stretch/>
        </p:blipFill>
        <p:spPr>
          <a:xfrm>
            <a:off x="5146920" y="987120"/>
            <a:ext cx="577080" cy="4604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77" name="PlaceHolder 2"/>
          <p:cNvSpPr>
            <a:spLocks noGrp="1"/>
          </p:cNvSpPr>
          <p:nvPr>
            <p:ph type="subTitle"/>
          </p:nvPr>
        </p:nvSpPr>
        <p:spPr>
          <a:xfrm>
            <a:off x="1979640" y="987480"/>
            <a:ext cx="6912360" cy="46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79" name="PlaceHolder 2"/>
          <p:cNvSpPr>
            <a:spLocks noGrp="1"/>
          </p:cNvSpPr>
          <p:nvPr>
            <p:ph type="body"/>
          </p:nvPr>
        </p:nvSpPr>
        <p:spPr>
          <a:xfrm>
            <a:off x="1979640" y="987480"/>
            <a:ext cx="691236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81" name="PlaceHolder 2"/>
          <p:cNvSpPr>
            <a:spLocks noGrp="1"/>
          </p:cNvSpPr>
          <p:nvPr>
            <p:ph type="body"/>
          </p:nvPr>
        </p:nvSpPr>
        <p:spPr>
          <a:xfrm>
            <a:off x="19796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82" name="PlaceHolder 3"/>
          <p:cNvSpPr>
            <a:spLocks noGrp="1"/>
          </p:cNvSpPr>
          <p:nvPr>
            <p:ph type="body"/>
          </p:nvPr>
        </p:nvSpPr>
        <p:spPr>
          <a:xfrm>
            <a:off x="55220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5" name="PlaceHolder 2"/>
          <p:cNvSpPr>
            <a:spLocks noGrp="1"/>
          </p:cNvSpPr>
          <p:nvPr>
            <p:ph type="body"/>
          </p:nvPr>
        </p:nvSpPr>
        <p:spPr>
          <a:xfrm>
            <a:off x="1979640" y="987480"/>
            <a:ext cx="691236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1619640" y="0"/>
            <a:ext cx="7524000" cy="4099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86" name="PlaceHolder 2"/>
          <p:cNvSpPr>
            <a:spLocks noGrp="1"/>
          </p:cNvSpPr>
          <p:nvPr>
            <p:ph type="body"/>
          </p:nvPr>
        </p:nvSpPr>
        <p:spPr>
          <a:xfrm>
            <a:off x="19796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87" name="PlaceHolder 3"/>
          <p:cNvSpPr>
            <a:spLocks noGrp="1"/>
          </p:cNvSpPr>
          <p:nvPr>
            <p:ph type="body"/>
          </p:nvPr>
        </p:nvSpPr>
        <p:spPr>
          <a:xfrm>
            <a:off x="19796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88" name="PlaceHolder 4"/>
          <p:cNvSpPr>
            <a:spLocks noGrp="1"/>
          </p:cNvSpPr>
          <p:nvPr>
            <p:ph type="body"/>
          </p:nvPr>
        </p:nvSpPr>
        <p:spPr>
          <a:xfrm>
            <a:off x="55220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90" name="PlaceHolder 2"/>
          <p:cNvSpPr>
            <a:spLocks noGrp="1"/>
          </p:cNvSpPr>
          <p:nvPr>
            <p:ph type="body"/>
          </p:nvPr>
        </p:nvSpPr>
        <p:spPr>
          <a:xfrm>
            <a:off x="19796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91" name="PlaceHolder 3"/>
          <p:cNvSpPr>
            <a:spLocks noGrp="1"/>
          </p:cNvSpPr>
          <p:nvPr>
            <p:ph type="body"/>
          </p:nvPr>
        </p:nvSpPr>
        <p:spPr>
          <a:xfrm>
            <a:off x="55220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92" name="PlaceHolder 4"/>
          <p:cNvSpPr>
            <a:spLocks noGrp="1"/>
          </p:cNvSpPr>
          <p:nvPr>
            <p:ph type="body"/>
          </p:nvPr>
        </p:nvSpPr>
        <p:spPr>
          <a:xfrm>
            <a:off x="55220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94" name="PlaceHolder 2"/>
          <p:cNvSpPr>
            <a:spLocks noGrp="1"/>
          </p:cNvSpPr>
          <p:nvPr>
            <p:ph type="body"/>
          </p:nvPr>
        </p:nvSpPr>
        <p:spPr>
          <a:xfrm>
            <a:off x="19796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95" name="PlaceHolder 3"/>
          <p:cNvSpPr>
            <a:spLocks noGrp="1"/>
          </p:cNvSpPr>
          <p:nvPr>
            <p:ph type="body"/>
          </p:nvPr>
        </p:nvSpPr>
        <p:spPr>
          <a:xfrm>
            <a:off x="55220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96" name="PlaceHolder 4"/>
          <p:cNvSpPr>
            <a:spLocks noGrp="1"/>
          </p:cNvSpPr>
          <p:nvPr>
            <p:ph type="body"/>
          </p:nvPr>
        </p:nvSpPr>
        <p:spPr>
          <a:xfrm>
            <a:off x="1979640" y="1228320"/>
            <a:ext cx="691236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98" name="PlaceHolder 2"/>
          <p:cNvSpPr>
            <a:spLocks noGrp="1"/>
          </p:cNvSpPr>
          <p:nvPr>
            <p:ph type="body"/>
          </p:nvPr>
        </p:nvSpPr>
        <p:spPr>
          <a:xfrm>
            <a:off x="1979640" y="987480"/>
            <a:ext cx="691236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99" name="PlaceHolder 3"/>
          <p:cNvSpPr>
            <a:spLocks noGrp="1"/>
          </p:cNvSpPr>
          <p:nvPr>
            <p:ph type="body"/>
          </p:nvPr>
        </p:nvSpPr>
        <p:spPr>
          <a:xfrm>
            <a:off x="1979640" y="1228320"/>
            <a:ext cx="691236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101" name="PlaceHolder 2"/>
          <p:cNvSpPr>
            <a:spLocks noGrp="1"/>
          </p:cNvSpPr>
          <p:nvPr>
            <p:ph type="body"/>
          </p:nvPr>
        </p:nvSpPr>
        <p:spPr>
          <a:xfrm>
            <a:off x="19796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102" name="PlaceHolder 3"/>
          <p:cNvSpPr>
            <a:spLocks noGrp="1"/>
          </p:cNvSpPr>
          <p:nvPr>
            <p:ph type="body"/>
          </p:nvPr>
        </p:nvSpPr>
        <p:spPr>
          <a:xfrm>
            <a:off x="55220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103" name="PlaceHolder 4"/>
          <p:cNvSpPr>
            <a:spLocks noGrp="1"/>
          </p:cNvSpPr>
          <p:nvPr>
            <p:ph type="body"/>
          </p:nvPr>
        </p:nvSpPr>
        <p:spPr>
          <a:xfrm>
            <a:off x="55220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104" name="PlaceHolder 5"/>
          <p:cNvSpPr>
            <a:spLocks noGrp="1"/>
          </p:cNvSpPr>
          <p:nvPr>
            <p:ph type="body"/>
          </p:nvPr>
        </p:nvSpPr>
        <p:spPr>
          <a:xfrm>
            <a:off x="19796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106" name="PlaceHolder 2"/>
          <p:cNvSpPr>
            <a:spLocks noGrp="1"/>
          </p:cNvSpPr>
          <p:nvPr>
            <p:ph type="body"/>
          </p:nvPr>
        </p:nvSpPr>
        <p:spPr>
          <a:xfrm>
            <a:off x="1979640" y="987480"/>
            <a:ext cx="691236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107" name="PlaceHolder 3"/>
          <p:cNvSpPr>
            <a:spLocks noGrp="1"/>
          </p:cNvSpPr>
          <p:nvPr>
            <p:ph type="body"/>
          </p:nvPr>
        </p:nvSpPr>
        <p:spPr>
          <a:xfrm>
            <a:off x="1979640" y="987480"/>
            <a:ext cx="691236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pic>
        <p:nvPicPr>
          <p:cNvPr id="108" name="" descr=""/>
          <p:cNvPicPr/>
          <p:nvPr/>
        </p:nvPicPr>
        <p:blipFill>
          <a:blip r:embed="rId2"/>
          <a:stretch/>
        </p:blipFill>
        <p:spPr>
          <a:xfrm>
            <a:off x="5146920" y="987120"/>
            <a:ext cx="577080" cy="460440"/>
          </a:xfrm>
          <a:prstGeom prst="rect">
            <a:avLst/>
          </a:prstGeom>
          <a:ln>
            <a:noFill/>
          </a:ln>
        </p:spPr>
      </p:pic>
      <p:pic>
        <p:nvPicPr>
          <p:cNvPr id="109" name="" descr=""/>
          <p:cNvPicPr/>
          <p:nvPr/>
        </p:nvPicPr>
        <p:blipFill>
          <a:blip r:embed="rId3"/>
          <a:stretch/>
        </p:blipFill>
        <p:spPr>
          <a:xfrm>
            <a:off x="5146920" y="987120"/>
            <a:ext cx="577080" cy="4604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7" name="PlaceHolder 2"/>
          <p:cNvSpPr>
            <a:spLocks noGrp="1"/>
          </p:cNvSpPr>
          <p:nvPr>
            <p:ph type="body"/>
          </p:nvPr>
        </p:nvSpPr>
        <p:spPr>
          <a:xfrm>
            <a:off x="19796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8" name="PlaceHolder 3"/>
          <p:cNvSpPr>
            <a:spLocks noGrp="1"/>
          </p:cNvSpPr>
          <p:nvPr>
            <p:ph type="body"/>
          </p:nvPr>
        </p:nvSpPr>
        <p:spPr>
          <a:xfrm>
            <a:off x="55220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19640" y="0"/>
            <a:ext cx="7524000" cy="4099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12" name="PlaceHolder 2"/>
          <p:cNvSpPr>
            <a:spLocks noGrp="1"/>
          </p:cNvSpPr>
          <p:nvPr>
            <p:ph type="body"/>
          </p:nvPr>
        </p:nvSpPr>
        <p:spPr>
          <a:xfrm>
            <a:off x="19796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13" name="PlaceHolder 3"/>
          <p:cNvSpPr>
            <a:spLocks noGrp="1"/>
          </p:cNvSpPr>
          <p:nvPr>
            <p:ph type="body"/>
          </p:nvPr>
        </p:nvSpPr>
        <p:spPr>
          <a:xfrm>
            <a:off x="19796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14" name="PlaceHolder 4"/>
          <p:cNvSpPr>
            <a:spLocks noGrp="1"/>
          </p:cNvSpPr>
          <p:nvPr>
            <p:ph type="body"/>
          </p:nvPr>
        </p:nvSpPr>
        <p:spPr>
          <a:xfrm>
            <a:off x="55220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16" name="PlaceHolder 2"/>
          <p:cNvSpPr>
            <a:spLocks noGrp="1"/>
          </p:cNvSpPr>
          <p:nvPr>
            <p:ph type="body"/>
          </p:nvPr>
        </p:nvSpPr>
        <p:spPr>
          <a:xfrm>
            <a:off x="1979640" y="987480"/>
            <a:ext cx="3373200" cy="46044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17" name="PlaceHolder 3"/>
          <p:cNvSpPr>
            <a:spLocks noGrp="1"/>
          </p:cNvSpPr>
          <p:nvPr>
            <p:ph type="body"/>
          </p:nvPr>
        </p:nvSpPr>
        <p:spPr>
          <a:xfrm>
            <a:off x="55220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18" name="PlaceHolder 4"/>
          <p:cNvSpPr>
            <a:spLocks noGrp="1"/>
          </p:cNvSpPr>
          <p:nvPr>
            <p:ph type="body"/>
          </p:nvPr>
        </p:nvSpPr>
        <p:spPr>
          <a:xfrm>
            <a:off x="5522040" y="122832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19640" y="0"/>
            <a:ext cx="7524000" cy="884160"/>
          </a:xfrm>
          <a:prstGeom prst="rect">
            <a:avLst/>
          </a:prstGeom>
        </p:spPr>
        <p:txBody>
          <a:bodyPr lIns="0" rIns="0" tIns="0" bIns="0" anchor="ctr"/>
          <a:p>
            <a:endParaRPr b="0" lang="ko-KR" sz="1800" spc="-1" strike="noStrike">
              <a:solidFill>
                <a:srgbClr val="000000"/>
              </a:solidFill>
              <a:uFill>
                <a:solidFill>
                  <a:srgbClr val="ffffff"/>
                </a:solidFill>
              </a:uFill>
              <a:latin typeface="맑은 고딕"/>
            </a:endParaRPr>
          </a:p>
        </p:txBody>
      </p:sp>
      <p:sp>
        <p:nvSpPr>
          <p:cNvPr id="20" name="PlaceHolder 2"/>
          <p:cNvSpPr>
            <a:spLocks noGrp="1"/>
          </p:cNvSpPr>
          <p:nvPr>
            <p:ph type="body"/>
          </p:nvPr>
        </p:nvSpPr>
        <p:spPr>
          <a:xfrm>
            <a:off x="19796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21" name="PlaceHolder 3"/>
          <p:cNvSpPr>
            <a:spLocks noGrp="1"/>
          </p:cNvSpPr>
          <p:nvPr>
            <p:ph type="body"/>
          </p:nvPr>
        </p:nvSpPr>
        <p:spPr>
          <a:xfrm>
            <a:off x="5522040" y="987480"/>
            <a:ext cx="337320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
        <p:nvSpPr>
          <p:cNvPr id="22" name="PlaceHolder 4"/>
          <p:cNvSpPr>
            <a:spLocks noGrp="1"/>
          </p:cNvSpPr>
          <p:nvPr>
            <p:ph type="body"/>
          </p:nvPr>
        </p:nvSpPr>
        <p:spPr>
          <a:xfrm>
            <a:off x="1979640" y="1228320"/>
            <a:ext cx="6912360" cy="219600"/>
          </a:xfrm>
          <a:prstGeom prst="rect">
            <a:avLst/>
          </a:prstGeom>
        </p:spPr>
        <p:txBody>
          <a:bodyPr lIns="0" rIns="0" tIns="0" bIns="0"/>
          <a:p>
            <a:endParaRPr b="0" lang="ko-KR" sz="3200" spc="-1" strike="noStrike">
              <a:solidFill>
                <a:srgbClr val="000000"/>
              </a:solidFill>
              <a:uFill>
                <a:solidFill>
                  <a:srgbClr val="ffffff"/>
                </a:solidFill>
              </a:uFill>
              <a:latin typeface="맑은 고딕"/>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uFill>
                  <a:solidFill>
                    <a:srgbClr val="ffffff"/>
                  </a:solidFill>
                </a:uFill>
                <a:latin typeface="맑은 고딕"/>
              </a:rPr>
              <a:t>Click t</a:t>
            </a:r>
            <a:r>
              <a:rPr b="0" lang="ko-KR" sz="1800" spc="-1" strike="noStrike">
                <a:solidFill>
                  <a:srgbClr val="000000"/>
                </a:solidFill>
                <a:uFill>
                  <a:solidFill>
                    <a:srgbClr val="ffffff"/>
                  </a:solidFill>
                </a:uFill>
                <a:latin typeface="맑은 고딕"/>
              </a:rPr>
              <a:t>o edit </a:t>
            </a:r>
            <a:r>
              <a:rPr b="0" lang="ko-KR" sz="1800" spc="-1" strike="noStrike">
                <a:solidFill>
                  <a:srgbClr val="000000"/>
                </a:solidFill>
                <a:uFill>
                  <a:solidFill>
                    <a:srgbClr val="ffffff"/>
                  </a:solidFill>
                </a:uFill>
                <a:latin typeface="맑은 고딕"/>
              </a:rPr>
              <a:t>the tit</a:t>
            </a:r>
            <a:r>
              <a:rPr b="0" lang="ko-KR" sz="1800" spc="-1" strike="noStrike">
                <a:solidFill>
                  <a:srgbClr val="000000"/>
                </a:solidFill>
                <a:uFill>
                  <a:solidFill>
                    <a:srgbClr val="ffffff"/>
                  </a:solidFill>
                </a:uFill>
                <a:latin typeface="맑은 고딕"/>
              </a:rPr>
              <a:t>le text </a:t>
            </a:r>
            <a:r>
              <a:rPr b="0" lang="ko-KR" sz="1800" spc="-1" strike="noStrike">
                <a:solidFill>
                  <a:srgbClr val="000000"/>
                </a:solidFill>
                <a:uFill>
                  <a:solidFill>
                    <a:srgbClr val="ffffff"/>
                  </a:solidFill>
                </a:uFill>
                <a:latin typeface="맑은 고딕"/>
              </a:rPr>
              <a:t>forma</a:t>
            </a:r>
            <a:r>
              <a:rPr b="0" lang="ko-KR" sz="1800" spc="-1" strike="noStrike">
                <a:solidFill>
                  <a:srgbClr val="000000"/>
                </a:solidFill>
                <a:uFill>
                  <a:solidFill>
                    <a:srgbClr val="ffffff"/>
                  </a:solidFill>
                </a:uFill>
                <a:latin typeface="맑은 고딕"/>
              </a:rPr>
              <a:t>t</a:t>
            </a:r>
            <a:endParaRPr b="0" lang="ko-KR" sz="1800" spc="-1" strike="noStrike">
              <a:solidFill>
                <a:srgbClr val="000000"/>
              </a:solidFill>
              <a:uFill>
                <a:solidFill>
                  <a:srgbClr val="ffffff"/>
                </a:solidFill>
              </a:uFill>
              <a:latin typeface="맑은 고딕"/>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ko-KR" sz="3200" spc="-1" strike="noStrike">
                <a:solidFill>
                  <a:srgbClr val="000000"/>
                </a:solidFill>
                <a:uFill>
                  <a:solidFill>
                    <a:srgbClr val="ffffff"/>
                  </a:solidFill>
                </a:uFill>
                <a:latin typeface="맑은 고딕"/>
              </a:rPr>
              <a:t>Click to edit the outline text format</a:t>
            </a:r>
            <a:endParaRPr b="0" lang="ko-KR" sz="3200" spc="-1" strike="noStrike">
              <a:solidFill>
                <a:srgbClr val="000000"/>
              </a:solidFill>
              <a:uFill>
                <a:solidFill>
                  <a:srgbClr val="ffffff"/>
                </a:solidFill>
              </a:uFill>
              <a:latin typeface="맑은 고딕"/>
            </a:endParaRPr>
          </a:p>
          <a:p>
            <a:pPr lvl="1" marL="864000" indent="-324000">
              <a:buClr>
                <a:srgbClr val="000000"/>
              </a:buClr>
              <a:buSzPct val="75000"/>
              <a:buFont typeface="Symbol" charset="2"/>
              <a:buChar char=""/>
            </a:pPr>
            <a:r>
              <a:rPr b="0" lang="ko-KR" sz="2400" spc="-1" strike="noStrike">
                <a:solidFill>
                  <a:srgbClr val="000000"/>
                </a:solidFill>
                <a:uFill>
                  <a:solidFill>
                    <a:srgbClr val="ffffff"/>
                  </a:solidFill>
                </a:uFill>
                <a:latin typeface="맑은 고딕"/>
              </a:rPr>
              <a:t>Second Outline Level</a:t>
            </a:r>
            <a:endParaRPr b="0" lang="ko-KR" sz="2400" spc="-1" strike="noStrike">
              <a:solidFill>
                <a:srgbClr val="000000"/>
              </a:solidFill>
              <a:uFill>
                <a:solidFill>
                  <a:srgbClr val="ffffff"/>
                </a:solidFill>
              </a:uFill>
              <a:latin typeface="맑은 고딕"/>
            </a:endParaRPr>
          </a:p>
          <a:p>
            <a:pPr lvl="2" marL="1296000" indent="-288000">
              <a:buClr>
                <a:srgbClr val="000000"/>
              </a:buClr>
              <a:buSzPct val="45000"/>
              <a:buFont typeface="Wingdings" charset="2"/>
              <a:buChar char=""/>
            </a:pPr>
            <a:r>
              <a:rPr b="0" lang="ko-KR" sz="2000" spc="-1" strike="noStrike">
                <a:solidFill>
                  <a:srgbClr val="000000"/>
                </a:solidFill>
                <a:uFill>
                  <a:solidFill>
                    <a:srgbClr val="ffffff"/>
                  </a:solidFill>
                </a:uFill>
                <a:latin typeface="맑은 고딕"/>
              </a:rPr>
              <a:t>Third Outline Level</a:t>
            </a:r>
            <a:endParaRPr b="0" lang="ko-KR" sz="2000" spc="-1" strike="noStrike">
              <a:solidFill>
                <a:srgbClr val="000000"/>
              </a:solidFill>
              <a:uFill>
                <a:solidFill>
                  <a:srgbClr val="ffffff"/>
                </a:solidFill>
              </a:uFill>
              <a:latin typeface="맑은 고딕"/>
            </a:endParaRPr>
          </a:p>
          <a:p>
            <a:pPr lvl="3" marL="1728000" indent="-216000">
              <a:buClr>
                <a:srgbClr val="000000"/>
              </a:buClr>
              <a:buSzPct val="75000"/>
              <a:buFont typeface="Symbol" charset="2"/>
              <a:buChar char=""/>
            </a:pPr>
            <a:r>
              <a:rPr b="0" lang="ko-KR" sz="2000" spc="-1" strike="noStrike">
                <a:solidFill>
                  <a:srgbClr val="000000"/>
                </a:solidFill>
                <a:uFill>
                  <a:solidFill>
                    <a:srgbClr val="ffffff"/>
                  </a:solidFill>
                </a:uFill>
                <a:latin typeface="맑은 고딕"/>
              </a:rPr>
              <a:t>Fourth Outline Level</a:t>
            </a:r>
            <a:endParaRPr b="0" lang="ko-KR" sz="2000" spc="-1" strike="noStrike">
              <a:solidFill>
                <a:srgbClr val="000000"/>
              </a:solidFill>
              <a:uFill>
                <a:solidFill>
                  <a:srgbClr val="ffffff"/>
                </a:solidFill>
              </a:uFill>
              <a:latin typeface="맑은 고딕"/>
            </a:endParaRPr>
          </a:p>
          <a:p>
            <a:pPr lvl="4" marL="2160000" indent="-216000">
              <a:buClr>
                <a:srgbClr val="000000"/>
              </a:buClr>
              <a:buSzPct val="45000"/>
              <a:buFont typeface="Wingdings" charset="2"/>
              <a:buChar char=""/>
            </a:pPr>
            <a:r>
              <a:rPr b="0" lang="ko-KR" sz="2000" spc="-1" strike="noStrike">
                <a:solidFill>
                  <a:srgbClr val="000000"/>
                </a:solidFill>
                <a:uFill>
                  <a:solidFill>
                    <a:srgbClr val="ffffff"/>
                  </a:solidFill>
                </a:uFill>
                <a:latin typeface="맑은 고딕"/>
              </a:rPr>
              <a:t>Fifth Outline Level</a:t>
            </a:r>
            <a:endParaRPr b="0" lang="ko-KR" sz="2000" spc="-1" strike="noStrike">
              <a:solidFill>
                <a:srgbClr val="000000"/>
              </a:solidFill>
              <a:uFill>
                <a:solidFill>
                  <a:srgbClr val="ffffff"/>
                </a:solidFill>
              </a:uFill>
              <a:latin typeface="맑은 고딕"/>
            </a:endParaRPr>
          </a:p>
          <a:p>
            <a:pPr lvl="5" marL="2592000" indent="-216000">
              <a:buClr>
                <a:srgbClr val="000000"/>
              </a:buClr>
              <a:buSzPct val="45000"/>
              <a:buFont typeface="Wingdings" charset="2"/>
              <a:buChar char=""/>
            </a:pPr>
            <a:r>
              <a:rPr b="0" lang="ko-KR" sz="2000" spc="-1" strike="noStrike">
                <a:solidFill>
                  <a:srgbClr val="000000"/>
                </a:solidFill>
                <a:uFill>
                  <a:solidFill>
                    <a:srgbClr val="ffffff"/>
                  </a:solidFill>
                </a:uFill>
                <a:latin typeface="맑은 고딕"/>
              </a:rPr>
              <a:t>Sixth Outline Level</a:t>
            </a:r>
            <a:endParaRPr b="0" lang="ko-KR" sz="2000" spc="-1" strike="noStrike">
              <a:solidFill>
                <a:srgbClr val="000000"/>
              </a:solidFill>
              <a:uFill>
                <a:solidFill>
                  <a:srgbClr val="ffffff"/>
                </a:solidFill>
              </a:uFill>
              <a:latin typeface="맑은 고딕"/>
            </a:endParaRPr>
          </a:p>
          <a:p>
            <a:pPr lvl="6" marL="3024000" indent="-216000">
              <a:buClr>
                <a:srgbClr val="000000"/>
              </a:buClr>
              <a:buSzPct val="45000"/>
              <a:buFont typeface="Wingdings" charset="2"/>
              <a:buChar char=""/>
            </a:pPr>
            <a:r>
              <a:rPr b="0" lang="ko-KR" sz="2000" spc="-1" strike="noStrike">
                <a:solidFill>
                  <a:srgbClr val="000000"/>
                </a:solidFill>
                <a:uFill>
                  <a:solidFill>
                    <a:srgbClr val="ffffff"/>
                  </a:solidFill>
                </a:uFill>
                <a:latin typeface="맑은 고딕"/>
              </a:rPr>
              <a:t>Seventh Outline Level</a:t>
            </a:r>
            <a:endParaRPr b="0" lang="ko-KR" sz="2000" spc="-1" strike="noStrike">
              <a:solidFill>
                <a:srgbClr val="000000"/>
              </a:solidFill>
              <a:uFill>
                <a:solidFill>
                  <a:srgbClr val="ffffff"/>
                </a:solidFill>
              </a:uFill>
              <a:latin typeface="맑은 고딕"/>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0" y="0"/>
            <a:ext cx="9143640" cy="884160"/>
          </a:xfrm>
          <a:prstGeom prst="rect">
            <a:avLst/>
          </a:prstGeom>
        </p:spPr>
        <p:txBody>
          <a:bodyPr lIns="90000" rIns="90000" tIns="45000" bIns="45000" anchor="ctr"/>
          <a:p>
            <a:pPr>
              <a:lnSpc>
                <a:spcPct val="100000"/>
              </a:lnSpc>
            </a:pPr>
            <a:r>
              <a:rPr b="1" lang="ko-KR" sz="3600" spc="-1" strike="noStrike">
                <a:solidFill>
                  <a:srgbClr val="404040"/>
                </a:solidFill>
                <a:uFill>
                  <a:solidFill>
                    <a:srgbClr val="ffffff"/>
                  </a:solidFill>
                </a:uFill>
                <a:latin typeface="Arial"/>
              </a:rPr>
              <a:t> </a:t>
            </a:r>
            <a:r>
              <a:rPr b="1" lang="ko-KR" sz="3600" spc="-1" strike="noStrike">
                <a:solidFill>
                  <a:srgbClr val="404040"/>
                </a:solidFill>
                <a:uFill>
                  <a:solidFill>
                    <a:srgbClr val="ffffff"/>
                  </a:solidFill>
                </a:uFill>
                <a:latin typeface="Arial"/>
              </a:rPr>
              <a:t>Free PPT _ Click to add title</a:t>
            </a:r>
            <a:endParaRPr b="0" lang="ko-KR" sz="1800" spc="-1" strike="noStrike">
              <a:solidFill>
                <a:srgbClr val="000000"/>
              </a:solidFill>
              <a:uFill>
                <a:solidFill>
                  <a:srgbClr val="ffffff"/>
                </a:solidFill>
              </a:uFill>
              <a:latin typeface="맑은 고딕"/>
            </a:endParaRPr>
          </a:p>
        </p:txBody>
      </p:sp>
      <p:sp>
        <p:nvSpPr>
          <p:cNvPr id="37" name="PlaceHolder 2"/>
          <p:cNvSpPr>
            <a:spLocks noGrp="1"/>
          </p:cNvSpPr>
          <p:nvPr>
            <p:ph type="body"/>
          </p:nvPr>
        </p:nvSpPr>
        <p:spPr>
          <a:xfrm>
            <a:off x="395640" y="1131480"/>
            <a:ext cx="8496720" cy="460440"/>
          </a:xfrm>
          <a:prstGeom prst="rect">
            <a:avLst/>
          </a:prstGeom>
        </p:spPr>
        <p:txBody>
          <a:bodyPr lIns="90000" rIns="90000" tIns="45000" bIns="45000" anchor="ctr"/>
          <a:p>
            <a:pPr marL="432000" indent="-324000">
              <a:buClr>
                <a:srgbClr val="000000"/>
              </a:buClr>
              <a:buSzPct val="45000"/>
              <a:buFont typeface="Wingdings" charset="2"/>
              <a:buChar char=""/>
            </a:pPr>
            <a:r>
              <a:rPr b="0" lang="ko-KR" sz="2000" spc="-1" strike="noStrike">
                <a:solidFill>
                  <a:srgbClr val="404040"/>
                </a:solidFill>
                <a:uFill>
                  <a:solidFill>
                    <a:srgbClr val="ffffff"/>
                  </a:solidFill>
                </a:uFill>
                <a:latin typeface="Arial"/>
              </a:rPr>
              <a:t>Click to edit the outline text format</a:t>
            </a:r>
            <a:endParaRPr b="0" lang="ko-KR" sz="2000" spc="-1" strike="noStrike">
              <a:solidFill>
                <a:srgbClr val="000000"/>
              </a:solidFill>
              <a:uFill>
                <a:solidFill>
                  <a:srgbClr val="ffffff"/>
                </a:solidFill>
              </a:uFill>
              <a:latin typeface="맑은 고딕"/>
            </a:endParaRPr>
          </a:p>
          <a:p>
            <a:pPr lvl="1" marL="864000" indent="-324000">
              <a:buClr>
                <a:srgbClr val="000000"/>
              </a:buClr>
              <a:buSzPct val="75000"/>
              <a:buFont typeface="Symbol" charset="2"/>
              <a:buChar char=""/>
            </a:pPr>
            <a:r>
              <a:rPr b="0" lang="ko-KR" sz="2000" spc="-1" strike="noStrike">
                <a:solidFill>
                  <a:srgbClr val="404040"/>
                </a:solidFill>
                <a:uFill>
                  <a:solidFill>
                    <a:srgbClr val="ffffff"/>
                  </a:solidFill>
                </a:uFill>
                <a:latin typeface="Arial"/>
              </a:rPr>
              <a:t>Second Outline Level</a:t>
            </a:r>
            <a:endParaRPr b="0" lang="ko-KR" sz="2000" spc="-1" strike="noStrike">
              <a:solidFill>
                <a:srgbClr val="000000"/>
              </a:solidFill>
              <a:uFill>
                <a:solidFill>
                  <a:srgbClr val="ffffff"/>
                </a:solidFill>
              </a:uFill>
              <a:latin typeface="맑은 고딕"/>
            </a:endParaRPr>
          </a:p>
          <a:p>
            <a:pPr lvl="2" marL="1296000" indent="-288000">
              <a:buClr>
                <a:srgbClr val="000000"/>
              </a:buClr>
              <a:buSzPct val="45000"/>
              <a:buFont typeface="Wingdings" charset="2"/>
              <a:buChar char=""/>
            </a:pPr>
            <a:r>
              <a:rPr b="0" lang="ko-KR" sz="2000" spc="-1" strike="noStrike">
                <a:solidFill>
                  <a:srgbClr val="404040"/>
                </a:solidFill>
                <a:uFill>
                  <a:solidFill>
                    <a:srgbClr val="ffffff"/>
                  </a:solidFill>
                </a:uFill>
                <a:latin typeface="Arial"/>
              </a:rPr>
              <a:t>Third Outline Level</a:t>
            </a:r>
            <a:endParaRPr b="0" lang="ko-KR" sz="2000" spc="-1" strike="noStrike">
              <a:solidFill>
                <a:srgbClr val="000000"/>
              </a:solidFill>
              <a:uFill>
                <a:solidFill>
                  <a:srgbClr val="ffffff"/>
                </a:solidFill>
              </a:uFill>
              <a:latin typeface="맑은 고딕"/>
            </a:endParaRPr>
          </a:p>
          <a:p>
            <a:pPr lvl="3" marL="1728000" indent="-216000">
              <a:buClr>
                <a:srgbClr val="000000"/>
              </a:buClr>
              <a:buSzPct val="75000"/>
              <a:buFont typeface="Symbol" charset="2"/>
              <a:buChar char=""/>
            </a:pPr>
            <a:r>
              <a:rPr b="0" lang="ko-KR" sz="2000" spc="-1" strike="noStrike">
                <a:solidFill>
                  <a:srgbClr val="404040"/>
                </a:solidFill>
                <a:uFill>
                  <a:solidFill>
                    <a:srgbClr val="ffffff"/>
                  </a:solidFill>
                </a:uFill>
                <a:latin typeface="Arial"/>
              </a:rPr>
              <a:t>Fourth Outline Level</a:t>
            </a:r>
            <a:endParaRPr b="0" lang="ko-KR" sz="2000" spc="-1" strike="noStrike">
              <a:solidFill>
                <a:srgbClr val="000000"/>
              </a:solidFill>
              <a:uFill>
                <a:solidFill>
                  <a:srgbClr val="ffffff"/>
                </a:solidFill>
              </a:uFill>
              <a:latin typeface="맑은 고딕"/>
            </a:endParaRPr>
          </a:p>
          <a:p>
            <a:pPr lvl="4" marL="2160000" indent="-216000">
              <a:buClr>
                <a:srgbClr val="000000"/>
              </a:buClr>
              <a:buSzPct val="45000"/>
              <a:buFont typeface="Wingdings" charset="2"/>
              <a:buChar char=""/>
            </a:pPr>
            <a:r>
              <a:rPr b="0" lang="ko-KR" sz="2000" spc="-1" strike="noStrike">
                <a:solidFill>
                  <a:srgbClr val="404040"/>
                </a:solidFill>
                <a:uFill>
                  <a:solidFill>
                    <a:srgbClr val="ffffff"/>
                  </a:solidFill>
                </a:uFill>
                <a:latin typeface="Arial"/>
              </a:rPr>
              <a:t>Fifth Outline Level</a:t>
            </a:r>
            <a:endParaRPr b="0" lang="ko-KR" sz="2000" spc="-1" strike="noStrike">
              <a:solidFill>
                <a:srgbClr val="000000"/>
              </a:solidFill>
              <a:uFill>
                <a:solidFill>
                  <a:srgbClr val="ffffff"/>
                </a:solidFill>
              </a:uFill>
              <a:latin typeface="맑은 고딕"/>
            </a:endParaRPr>
          </a:p>
          <a:p>
            <a:pPr lvl="5" marL="2592000" indent="-216000">
              <a:buClr>
                <a:srgbClr val="000000"/>
              </a:buClr>
              <a:buSzPct val="45000"/>
              <a:buFont typeface="Wingdings" charset="2"/>
              <a:buChar char=""/>
            </a:pPr>
            <a:r>
              <a:rPr b="0" lang="ko-KR" sz="2000" spc="-1" strike="noStrike">
                <a:solidFill>
                  <a:srgbClr val="404040"/>
                </a:solidFill>
                <a:uFill>
                  <a:solidFill>
                    <a:srgbClr val="ffffff"/>
                  </a:solidFill>
                </a:uFill>
                <a:latin typeface="Arial"/>
              </a:rPr>
              <a:t>Sixth Outline Level</a:t>
            </a:r>
            <a:endParaRPr b="0" lang="ko-KR" sz="2000" spc="-1" strike="noStrike">
              <a:solidFill>
                <a:srgbClr val="000000"/>
              </a:solidFill>
              <a:uFill>
                <a:solidFill>
                  <a:srgbClr val="ffffff"/>
                </a:solidFill>
              </a:uFill>
              <a:latin typeface="맑은 고딕"/>
            </a:endParaRPr>
          </a:p>
          <a:p>
            <a:pPr>
              <a:lnSpc>
                <a:spcPct val="100000"/>
              </a:lnSpc>
            </a:pPr>
            <a:r>
              <a:rPr b="0" lang="ko-KR" sz="2000" spc="-1" strike="noStrike">
                <a:solidFill>
                  <a:srgbClr val="404040"/>
                </a:solidFill>
                <a:uFill>
                  <a:solidFill>
                    <a:srgbClr val="ffffff"/>
                  </a:solidFill>
                </a:uFill>
                <a:latin typeface="Arial"/>
              </a:rPr>
              <a:t>Seventh Outline LevelClick to edit Master text styles</a:t>
            </a:r>
            <a:endParaRPr b="0" lang="ko-KR" sz="2000" spc="-1" strike="noStrike">
              <a:solidFill>
                <a:srgbClr val="000000"/>
              </a:solidFill>
              <a:uFill>
                <a:solidFill>
                  <a:srgbClr val="ffffff"/>
                </a:solidFill>
              </a:uFill>
              <a:latin typeface="맑은 고딕"/>
            </a:endParaRPr>
          </a:p>
        </p:txBody>
      </p:sp>
      <p:sp>
        <p:nvSpPr>
          <p:cNvPr id="38" name="PlaceHolder 3"/>
          <p:cNvSpPr>
            <a:spLocks noGrp="1"/>
          </p:cNvSpPr>
          <p:nvPr>
            <p:ph type="body"/>
          </p:nvPr>
        </p:nvSpPr>
        <p:spPr>
          <a:xfrm>
            <a:off x="405720" y="1808280"/>
            <a:ext cx="8496720" cy="2995200"/>
          </a:xfrm>
          <a:prstGeom prst="rect">
            <a:avLst/>
          </a:prstGeom>
        </p:spPr>
        <p:txBody>
          <a:bodyPr lIns="396000" rIns="90000" tIns="45000" bIns="45000"/>
          <a:p>
            <a:pPr marL="432000" indent="-324000">
              <a:buClr>
                <a:srgbClr val="000000"/>
              </a:buClr>
              <a:buSzPct val="45000"/>
              <a:buFont typeface="Wingdings" charset="2"/>
              <a:buChar char=""/>
            </a:pPr>
            <a:r>
              <a:rPr b="0" lang="ko-KR" sz="1400" spc="-1" strike="noStrike">
                <a:solidFill>
                  <a:srgbClr val="404040"/>
                </a:solidFill>
                <a:uFill>
                  <a:solidFill>
                    <a:srgbClr val="ffffff"/>
                  </a:solidFill>
                </a:uFill>
                <a:latin typeface="Arial"/>
              </a:rPr>
              <a:t>Click to edit the outline text format</a:t>
            </a:r>
            <a:endParaRPr b="0" lang="ko-KR" sz="1400" spc="-1" strike="noStrike">
              <a:solidFill>
                <a:srgbClr val="000000"/>
              </a:solidFill>
              <a:uFill>
                <a:solidFill>
                  <a:srgbClr val="ffffff"/>
                </a:solidFill>
              </a:uFill>
              <a:latin typeface="맑은 고딕"/>
            </a:endParaRPr>
          </a:p>
          <a:p>
            <a:pPr lvl="1" marL="864000" indent="-324000">
              <a:buClr>
                <a:srgbClr val="000000"/>
              </a:buClr>
              <a:buSzPct val="75000"/>
              <a:buFont typeface="Symbol" charset="2"/>
              <a:buChar char=""/>
            </a:pPr>
            <a:r>
              <a:rPr b="0" lang="ko-KR" sz="1400" spc="-1" strike="noStrike">
                <a:solidFill>
                  <a:srgbClr val="404040"/>
                </a:solidFill>
                <a:uFill>
                  <a:solidFill>
                    <a:srgbClr val="ffffff"/>
                  </a:solidFill>
                </a:uFill>
                <a:latin typeface="Arial"/>
              </a:rPr>
              <a:t>Second Outline Level</a:t>
            </a:r>
            <a:endParaRPr b="0" lang="ko-KR" sz="1400" spc="-1" strike="noStrike">
              <a:solidFill>
                <a:srgbClr val="000000"/>
              </a:solidFill>
              <a:uFill>
                <a:solidFill>
                  <a:srgbClr val="ffffff"/>
                </a:solidFill>
              </a:uFill>
              <a:latin typeface="맑은 고딕"/>
            </a:endParaRPr>
          </a:p>
          <a:p>
            <a:pPr lvl="2" marL="1296000" indent="-288000">
              <a:buClr>
                <a:srgbClr val="000000"/>
              </a:buClr>
              <a:buSzPct val="45000"/>
              <a:buFont typeface="Wingdings" charset="2"/>
              <a:buChar char=""/>
            </a:pPr>
            <a:r>
              <a:rPr b="0" lang="ko-KR" sz="1400" spc="-1" strike="noStrike">
                <a:solidFill>
                  <a:srgbClr val="404040"/>
                </a:solidFill>
                <a:uFill>
                  <a:solidFill>
                    <a:srgbClr val="ffffff"/>
                  </a:solidFill>
                </a:uFill>
                <a:latin typeface="Arial"/>
              </a:rPr>
              <a:t>Third Outline Level</a:t>
            </a:r>
            <a:endParaRPr b="0" lang="ko-KR" sz="1400" spc="-1" strike="noStrike">
              <a:solidFill>
                <a:srgbClr val="000000"/>
              </a:solidFill>
              <a:uFill>
                <a:solidFill>
                  <a:srgbClr val="ffffff"/>
                </a:solidFill>
              </a:uFill>
              <a:latin typeface="맑은 고딕"/>
            </a:endParaRPr>
          </a:p>
          <a:p>
            <a:pPr lvl="3" marL="1728000" indent="-216000">
              <a:buClr>
                <a:srgbClr val="000000"/>
              </a:buClr>
              <a:buSzPct val="75000"/>
              <a:buFont typeface="Symbol" charset="2"/>
              <a:buChar char=""/>
            </a:pPr>
            <a:r>
              <a:rPr b="0" lang="ko-KR" sz="1400" spc="-1" strike="noStrike">
                <a:solidFill>
                  <a:srgbClr val="404040"/>
                </a:solidFill>
                <a:uFill>
                  <a:solidFill>
                    <a:srgbClr val="ffffff"/>
                  </a:solidFill>
                </a:uFill>
                <a:latin typeface="Arial"/>
              </a:rPr>
              <a:t>Fourth Outline Level</a:t>
            </a:r>
            <a:endParaRPr b="0" lang="ko-KR" sz="1400" spc="-1" strike="noStrike">
              <a:solidFill>
                <a:srgbClr val="000000"/>
              </a:solidFill>
              <a:uFill>
                <a:solidFill>
                  <a:srgbClr val="ffffff"/>
                </a:solidFill>
              </a:uFill>
              <a:latin typeface="맑은 고딕"/>
            </a:endParaRPr>
          </a:p>
          <a:p>
            <a:pPr lvl="4" marL="2160000" indent="-216000">
              <a:buClr>
                <a:srgbClr val="000000"/>
              </a:buClr>
              <a:buSzPct val="45000"/>
              <a:buFont typeface="Wingdings" charset="2"/>
              <a:buChar char=""/>
            </a:pPr>
            <a:r>
              <a:rPr b="0" lang="ko-KR" sz="1400" spc="-1" strike="noStrike">
                <a:solidFill>
                  <a:srgbClr val="404040"/>
                </a:solidFill>
                <a:uFill>
                  <a:solidFill>
                    <a:srgbClr val="ffffff"/>
                  </a:solidFill>
                </a:uFill>
                <a:latin typeface="Arial"/>
              </a:rPr>
              <a:t>Fifth Outline Level</a:t>
            </a:r>
            <a:endParaRPr b="0" lang="ko-KR" sz="1400" spc="-1" strike="noStrike">
              <a:solidFill>
                <a:srgbClr val="000000"/>
              </a:solidFill>
              <a:uFill>
                <a:solidFill>
                  <a:srgbClr val="ffffff"/>
                </a:solidFill>
              </a:uFill>
              <a:latin typeface="맑은 고딕"/>
            </a:endParaRPr>
          </a:p>
          <a:p>
            <a:pPr lvl="5" marL="2592000" indent="-216000">
              <a:buClr>
                <a:srgbClr val="000000"/>
              </a:buClr>
              <a:buSzPct val="45000"/>
              <a:buFont typeface="Wingdings" charset="2"/>
              <a:buChar char=""/>
            </a:pPr>
            <a:r>
              <a:rPr b="0" lang="ko-KR" sz="1400" spc="-1" strike="noStrike">
                <a:solidFill>
                  <a:srgbClr val="404040"/>
                </a:solidFill>
                <a:uFill>
                  <a:solidFill>
                    <a:srgbClr val="ffffff"/>
                  </a:solidFill>
                </a:uFill>
                <a:latin typeface="Arial"/>
              </a:rPr>
              <a:t>Sixth Outline Level</a:t>
            </a:r>
            <a:endParaRPr b="0" lang="ko-KR" sz="1400" spc="-1" strike="noStrike">
              <a:solidFill>
                <a:srgbClr val="000000"/>
              </a:solidFill>
              <a:uFill>
                <a:solidFill>
                  <a:srgbClr val="ffffff"/>
                </a:solidFill>
              </a:uFill>
              <a:latin typeface="맑은 고딕"/>
            </a:endParaRPr>
          </a:p>
          <a:p>
            <a:pPr>
              <a:lnSpc>
                <a:spcPct val="100000"/>
              </a:lnSpc>
            </a:pPr>
            <a:r>
              <a:rPr b="0" lang="ko-KR" sz="1400" spc="-1" strike="noStrike">
                <a:solidFill>
                  <a:srgbClr val="404040"/>
                </a:solidFill>
                <a:uFill>
                  <a:solidFill>
                    <a:srgbClr val="ffffff"/>
                  </a:solidFill>
                </a:uFill>
                <a:latin typeface="Arial"/>
              </a:rPr>
              <a:t>Seventh Outline LevelClick to edit Master text styles</a:t>
            </a:r>
            <a:endParaRPr b="0" lang="ko-KR" sz="1400" spc="-1" strike="noStrike">
              <a:solidFill>
                <a:srgbClr val="000000"/>
              </a:solidFill>
              <a:uFill>
                <a:solidFill>
                  <a:srgbClr val="ffffff"/>
                </a:solidFill>
              </a:uFill>
              <a:latin typeface="맑은 고딕"/>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1619640" y="0"/>
            <a:ext cx="7524000" cy="884160"/>
          </a:xfrm>
          <a:prstGeom prst="rect">
            <a:avLst/>
          </a:prstGeom>
        </p:spPr>
        <p:txBody>
          <a:bodyPr lIns="90000" rIns="90000" tIns="45000" bIns="45000" anchor="ctr"/>
          <a:p>
            <a:pPr>
              <a:lnSpc>
                <a:spcPct val="100000"/>
              </a:lnSpc>
            </a:pPr>
            <a:r>
              <a:rPr b="1" lang="ko-KR" sz="3600" spc="-1" strike="noStrike">
                <a:solidFill>
                  <a:srgbClr val="404040"/>
                </a:solidFill>
                <a:uFill>
                  <a:solidFill>
                    <a:srgbClr val="ffffff"/>
                  </a:solidFill>
                </a:uFill>
                <a:latin typeface="Arial"/>
              </a:rPr>
              <a:t>Free PP</a:t>
            </a:r>
            <a:r>
              <a:rPr b="1" lang="ko-KR" sz="3600" spc="-1" strike="noStrike">
                <a:solidFill>
                  <a:srgbClr val="404040"/>
                </a:solidFill>
                <a:uFill>
                  <a:solidFill>
                    <a:srgbClr val="ffffff"/>
                  </a:solidFill>
                </a:uFill>
                <a:latin typeface="Arial"/>
              </a:rPr>
              <a:t>T _ Clic</a:t>
            </a:r>
            <a:r>
              <a:rPr b="1" lang="ko-KR" sz="3600" spc="-1" strike="noStrike">
                <a:solidFill>
                  <a:srgbClr val="404040"/>
                </a:solidFill>
                <a:uFill>
                  <a:solidFill>
                    <a:srgbClr val="ffffff"/>
                  </a:solidFill>
                </a:uFill>
                <a:latin typeface="Arial"/>
              </a:rPr>
              <a:t>k to ad</a:t>
            </a:r>
            <a:r>
              <a:rPr b="1" lang="ko-KR" sz="3600" spc="-1" strike="noStrike">
                <a:solidFill>
                  <a:srgbClr val="404040"/>
                </a:solidFill>
                <a:uFill>
                  <a:solidFill>
                    <a:srgbClr val="ffffff"/>
                  </a:solidFill>
                </a:uFill>
                <a:latin typeface="Arial"/>
              </a:rPr>
              <a:t>d title</a:t>
            </a:r>
            <a:endParaRPr b="0" lang="ko-KR" sz="1800" spc="-1" strike="noStrike">
              <a:solidFill>
                <a:srgbClr val="000000"/>
              </a:solidFill>
              <a:uFill>
                <a:solidFill>
                  <a:srgbClr val="ffffff"/>
                </a:solidFill>
              </a:uFill>
              <a:latin typeface="맑은 고딕"/>
            </a:endParaRPr>
          </a:p>
        </p:txBody>
      </p:sp>
      <p:sp>
        <p:nvSpPr>
          <p:cNvPr id="74" name="PlaceHolder 2"/>
          <p:cNvSpPr>
            <a:spLocks noGrp="1"/>
          </p:cNvSpPr>
          <p:nvPr>
            <p:ph type="body"/>
          </p:nvPr>
        </p:nvSpPr>
        <p:spPr>
          <a:xfrm>
            <a:off x="1979640" y="987480"/>
            <a:ext cx="6912360" cy="460440"/>
          </a:xfrm>
          <a:prstGeom prst="rect">
            <a:avLst/>
          </a:prstGeom>
        </p:spPr>
        <p:txBody>
          <a:bodyPr lIns="90000" rIns="90000" tIns="45000" bIns="45000" anchor="ctr"/>
          <a:p>
            <a:pPr marL="432000" indent="-324000">
              <a:buClr>
                <a:srgbClr val="000000"/>
              </a:buClr>
              <a:buSzPct val="45000"/>
              <a:buFont typeface="Wingdings" charset="2"/>
              <a:buChar char=""/>
            </a:pPr>
            <a:r>
              <a:rPr b="0" lang="ko-KR" sz="2000" spc="-1" strike="noStrike">
                <a:solidFill>
                  <a:srgbClr val="404040"/>
                </a:solidFill>
                <a:uFill>
                  <a:solidFill>
                    <a:srgbClr val="ffffff"/>
                  </a:solidFill>
                </a:uFill>
                <a:latin typeface="Arial"/>
              </a:rPr>
              <a:t>Click to edit the outline text format</a:t>
            </a:r>
            <a:endParaRPr b="0" lang="ko-KR" sz="2000" spc="-1" strike="noStrike">
              <a:solidFill>
                <a:srgbClr val="000000"/>
              </a:solidFill>
              <a:uFill>
                <a:solidFill>
                  <a:srgbClr val="ffffff"/>
                </a:solidFill>
              </a:uFill>
              <a:latin typeface="맑은 고딕"/>
            </a:endParaRPr>
          </a:p>
          <a:p>
            <a:pPr lvl="1" marL="864000" indent="-324000">
              <a:buClr>
                <a:srgbClr val="000000"/>
              </a:buClr>
              <a:buSzPct val="75000"/>
              <a:buFont typeface="Symbol" charset="2"/>
              <a:buChar char=""/>
            </a:pPr>
            <a:r>
              <a:rPr b="0" lang="ko-KR" sz="2000" spc="-1" strike="noStrike">
                <a:solidFill>
                  <a:srgbClr val="404040"/>
                </a:solidFill>
                <a:uFill>
                  <a:solidFill>
                    <a:srgbClr val="ffffff"/>
                  </a:solidFill>
                </a:uFill>
                <a:latin typeface="Arial"/>
              </a:rPr>
              <a:t>Second Outline Level</a:t>
            </a:r>
            <a:endParaRPr b="0" lang="ko-KR" sz="2000" spc="-1" strike="noStrike">
              <a:solidFill>
                <a:srgbClr val="000000"/>
              </a:solidFill>
              <a:uFill>
                <a:solidFill>
                  <a:srgbClr val="ffffff"/>
                </a:solidFill>
              </a:uFill>
              <a:latin typeface="맑은 고딕"/>
            </a:endParaRPr>
          </a:p>
          <a:p>
            <a:pPr lvl="2" marL="1296000" indent="-288000">
              <a:buClr>
                <a:srgbClr val="000000"/>
              </a:buClr>
              <a:buSzPct val="45000"/>
              <a:buFont typeface="Wingdings" charset="2"/>
              <a:buChar char=""/>
            </a:pPr>
            <a:r>
              <a:rPr b="0" lang="ko-KR" sz="2000" spc="-1" strike="noStrike">
                <a:solidFill>
                  <a:srgbClr val="404040"/>
                </a:solidFill>
                <a:uFill>
                  <a:solidFill>
                    <a:srgbClr val="ffffff"/>
                  </a:solidFill>
                </a:uFill>
                <a:latin typeface="Arial"/>
              </a:rPr>
              <a:t>Third Outline Level</a:t>
            </a:r>
            <a:endParaRPr b="0" lang="ko-KR" sz="2000" spc="-1" strike="noStrike">
              <a:solidFill>
                <a:srgbClr val="000000"/>
              </a:solidFill>
              <a:uFill>
                <a:solidFill>
                  <a:srgbClr val="ffffff"/>
                </a:solidFill>
              </a:uFill>
              <a:latin typeface="맑은 고딕"/>
            </a:endParaRPr>
          </a:p>
          <a:p>
            <a:pPr lvl="3" marL="1728000" indent="-216000">
              <a:buClr>
                <a:srgbClr val="000000"/>
              </a:buClr>
              <a:buSzPct val="75000"/>
              <a:buFont typeface="Symbol" charset="2"/>
              <a:buChar char=""/>
            </a:pPr>
            <a:r>
              <a:rPr b="0" lang="ko-KR" sz="2000" spc="-1" strike="noStrike">
                <a:solidFill>
                  <a:srgbClr val="404040"/>
                </a:solidFill>
                <a:uFill>
                  <a:solidFill>
                    <a:srgbClr val="ffffff"/>
                  </a:solidFill>
                </a:uFill>
                <a:latin typeface="Arial"/>
              </a:rPr>
              <a:t>Fourth Outline Level</a:t>
            </a:r>
            <a:endParaRPr b="0" lang="ko-KR" sz="2000" spc="-1" strike="noStrike">
              <a:solidFill>
                <a:srgbClr val="000000"/>
              </a:solidFill>
              <a:uFill>
                <a:solidFill>
                  <a:srgbClr val="ffffff"/>
                </a:solidFill>
              </a:uFill>
              <a:latin typeface="맑은 고딕"/>
            </a:endParaRPr>
          </a:p>
          <a:p>
            <a:pPr lvl="4" marL="2160000" indent="-216000">
              <a:buClr>
                <a:srgbClr val="000000"/>
              </a:buClr>
              <a:buSzPct val="45000"/>
              <a:buFont typeface="Wingdings" charset="2"/>
              <a:buChar char=""/>
            </a:pPr>
            <a:r>
              <a:rPr b="0" lang="ko-KR" sz="2000" spc="-1" strike="noStrike">
                <a:solidFill>
                  <a:srgbClr val="404040"/>
                </a:solidFill>
                <a:uFill>
                  <a:solidFill>
                    <a:srgbClr val="ffffff"/>
                  </a:solidFill>
                </a:uFill>
                <a:latin typeface="Arial"/>
              </a:rPr>
              <a:t>Fifth Outline Level</a:t>
            </a:r>
            <a:endParaRPr b="0" lang="ko-KR" sz="2000" spc="-1" strike="noStrike">
              <a:solidFill>
                <a:srgbClr val="000000"/>
              </a:solidFill>
              <a:uFill>
                <a:solidFill>
                  <a:srgbClr val="ffffff"/>
                </a:solidFill>
              </a:uFill>
              <a:latin typeface="맑은 고딕"/>
            </a:endParaRPr>
          </a:p>
          <a:p>
            <a:pPr lvl="5" marL="2592000" indent="-216000">
              <a:buClr>
                <a:srgbClr val="000000"/>
              </a:buClr>
              <a:buSzPct val="45000"/>
              <a:buFont typeface="Wingdings" charset="2"/>
              <a:buChar char=""/>
            </a:pPr>
            <a:r>
              <a:rPr b="0" lang="ko-KR" sz="2000" spc="-1" strike="noStrike">
                <a:solidFill>
                  <a:srgbClr val="404040"/>
                </a:solidFill>
                <a:uFill>
                  <a:solidFill>
                    <a:srgbClr val="ffffff"/>
                  </a:solidFill>
                </a:uFill>
                <a:latin typeface="Arial"/>
              </a:rPr>
              <a:t>Sixth Outline Level</a:t>
            </a:r>
            <a:endParaRPr b="0" lang="ko-KR" sz="2000" spc="-1" strike="noStrike">
              <a:solidFill>
                <a:srgbClr val="000000"/>
              </a:solidFill>
              <a:uFill>
                <a:solidFill>
                  <a:srgbClr val="ffffff"/>
                </a:solidFill>
              </a:uFill>
              <a:latin typeface="맑은 고딕"/>
            </a:endParaRPr>
          </a:p>
          <a:p>
            <a:pPr>
              <a:lnSpc>
                <a:spcPct val="100000"/>
              </a:lnSpc>
            </a:pPr>
            <a:r>
              <a:rPr b="0" lang="ko-KR" sz="2000" spc="-1" strike="noStrike">
                <a:solidFill>
                  <a:srgbClr val="404040"/>
                </a:solidFill>
                <a:uFill>
                  <a:solidFill>
                    <a:srgbClr val="ffffff"/>
                  </a:solidFill>
                </a:uFill>
                <a:latin typeface="Arial"/>
              </a:rPr>
              <a:t>Seventh Outline LevelClick to edit Master text styles</a:t>
            </a:r>
            <a:endParaRPr b="0" lang="ko-KR" sz="2000" spc="-1" strike="noStrike">
              <a:solidFill>
                <a:srgbClr val="000000"/>
              </a:solidFill>
              <a:uFill>
                <a:solidFill>
                  <a:srgbClr val="ffffff"/>
                </a:solidFill>
              </a:uFill>
              <a:latin typeface="맑은 고딕"/>
            </a:endParaRPr>
          </a:p>
        </p:txBody>
      </p:sp>
      <p:sp>
        <p:nvSpPr>
          <p:cNvPr id="75" name="PlaceHolder 3"/>
          <p:cNvSpPr>
            <a:spLocks noGrp="1"/>
          </p:cNvSpPr>
          <p:nvPr>
            <p:ph type="body"/>
          </p:nvPr>
        </p:nvSpPr>
        <p:spPr>
          <a:xfrm>
            <a:off x="1990080" y="1664280"/>
            <a:ext cx="6912360" cy="2995200"/>
          </a:xfrm>
          <a:prstGeom prst="rect">
            <a:avLst/>
          </a:prstGeom>
        </p:spPr>
        <p:txBody>
          <a:bodyPr lIns="396000" rIns="90000" tIns="45000" bIns="45000"/>
          <a:p>
            <a:pPr marL="432000" indent="-324000">
              <a:buClr>
                <a:srgbClr val="000000"/>
              </a:buClr>
              <a:buSzPct val="45000"/>
              <a:buFont typeface="Wingdings" charset="2"/>
              <a:buChar char=""/>
            </a:pPr>
            <a:r>
              <a:rPr b="0" lang="ko-KR" sz="1400" spc="-1" strike="noStrike">
                <a:solidFill>
                  <a:srgbClr val="404040"/>
                </a:solidFill>
                <a:uFill>
                  <a:solidFill>
                    <a:srgbClr val="ffffff"/>
                  </a:solidFill>
                </a:uFill>
                <a:latin typeface="Arial"/>
              </a:rPr>
              <a:t>Click to edit the outline text format</a:t>
            </a:r>
            <a:endParaRPr b="0" lang="ko-KR" sz="1400" spc="-1" strike="noStrike">
              <a:solidFill>
                <a:srgbClr val="000000"/>
              </a:solidFill>
              <a:uFill>
                <a:solidFill>
                  <a:srgbClr val="ffffff"/>
                </a:solidFill>
              </a:uFill>
              <a:latin typeface="맑은 고딕"/>
            </a:endParaRPr>
          </a:p>
          <a:p>
            <a:pPr lvl="1" marL="864000" indent="-324000">
              <a:buClr>
                <a:srgbClr val="000000"/>
              </a:buClr>
              <a:buSzPct val="75000"/>
              <a:buFont typeface="Symbol" charset="2"/>
              <a:buChar char=""/>
            </a:pPr>
            <a:r>
              <a:rPr b="0" lang="ko-KR" sz="1400" spc="-1" strike="noStrike">
                <a:solidFill>
                  <a:srgbClr val="404040"/>
                </a:solidFill>
                <a:uFill>
                  <a:solidFill>
                    <a:srgbClr val="ffffff"/>
                  </a:solidFill>
                </a:uFill>
                <a:latin typeface="Arial"/>
              </a:rPr>
              <a:t>Second Outline Level</a:t>
            </a:r>
            <a:endParaRPr b="0" lang="ko-KR" sz="1400" spc="-1" strike="noStrike">
              <a:solidFill>
                <a:srgbClr val="000000"/>
              </a:solidFill>
              <a:uFill>
                <a:solidFill>
                  <a:srgbClr val="ffffff"/>
                </a:solidFill>
              </a:uFill>
              <a:latin typeface="맑은 고딕"/>
            </a:endParaRPr>
          </a:p>
          <a:p>
            <a:pPr lvl="2" marL="1296000" indent="-288000">
              <a:buClr>
                <a:srgbClr val="000000"/>
              </a:buClr>
              <a:buSzPct val="45000"/>
              <a:buFont typeface="Wingdings" charset="2"/>
              <a:buChar char=""/>
            </a:pPr>
            <a:r>
              <a:rPr b="0" lang="ko-KR" sz="1400" spc="-1" strike="noStrike">
                <a:solidFill>
                  <a:srgbClr val="404040"/>
                </a:solidFill>
                <a:uFill>
                  <a:solidFill>
                    <a:srgbClr val="ffffff"/>
                  </a:solidFill>
                </a:uFill>
                <a:latin typeface="Arial"/>
              </a:rPr>
              <a:t>Third Outline Level</a:t>
            </a:r>
            <a:endParaRPr b="0" lang="ko-KR" sz="1400" spc="-1" strike="noStrike">
              <a:solidFill>
                <a:srgbClr val="000000"/>
              </a:solidFill>
              <a:uFill>
                <a:solidFill>
                  <a:srgbClr val="ffffff"/>
                </a:solidFill>
              </a:uFill>
              <a:latin typeface="맑은 고딕"/>
            </a:endParaRPr>
          </a:p>
          <a:p>
            <a:pPr lvl="3" marL="1728000" indent="-216000">
              <a:buClr>
                <a:srgbClr val="000000"/>
              </a:buClr>
              <a:buSzPct val="75000"/>
              <a:buFont typeface="Symbol" charset="2"/>
              <a:buChar char=""/>
            </a:pPr>
            <a:r>
              <a:rPr b="0" lang="ko-KR" sz="1400" spc="-1" strike="noStrike">
                <a:solidFill>
                  <a:srgbClr val="404040"/>
                </a:solidFill>
                <a:uFill>
                  <a:solidFill>
                    <a:srgbClr val="ffffff"/>
                  </a:solidFill>
                </a:uFill>
                <a:latin typeface="Arial"/>
              </a:rPr>
              <a:t>Fourth Outline Level</a:t>
            </a:r>
            <a:endParaRPr b="0" lang="ko-KR" sz="1400" spc="-1" strike="noStrike">
              <a:solidFill>
                <a:srgbClr val="000000"/>
              </a:solidFill>
              <a:uFill>
                <a:solidFill>
                  <a:srgbClr val="ffffff"/>
                </a:solidFill>
              </a:uFill>
              <a:latin typeface="맑은 고딕"/>
            </a:endParaRPr>
          </a:p>
          <a:p>
            <a:pPr lvl="4" marL="2160000" indent="-216000">
              <a:buClr>
                <a:srgbClr val="000000"/>
              </a:buClr>
              <a:buSzPct val="45000"/>
              <a:buFont typeface="Wingdings" charset="2"/>
              <a:buChar char=""/>
            </a:pPr>
            <a:r>
              <a:rPr b="0" lang="ko-KR" sz="1400" spc="-1" strike="noStrike">
                <a:solidFill>
                  <a:srgbClr val="404040"/>
                </a:solidFill>
                <a:uFill>
                  <a:solidFill>
                    <a:srgbClr val="ffffff"/>
                  </a:solidFill>
                </a:uFill>
                <a:latin typeface="Arial"/>
              </a:rPr>
              <a:t>Fifth Outline Level</a:t>
            </a:r>
            <a:endParaRPr b="0" lang="ko-KR" sz="1400" spc="-1" strike="noStrike">
              <a:solidFill>
                <a:srgbClr val="000000"/>
              </a:solidFill>
              <a:uFill>
                <a:solidFill>
                  <a:srgbClr val="ffffff"/>
                </a:solidFill>
              </a:uFill>
              <a:latin typeface="맑은 고딕"/>
            </a:endParaRPr>
          </a:p>
          <a:p>
            <a:pPr lvl="5" marL="2592000" indent="-216000">
              <a:buClr>
                <a:srgbClr val="000000"/>
              </a:buClr>
              <a:buSzPct val="45000"/>
              <a:buFont typeface="Wingdings" charset="2"/>
              <a:buChar char=""/>
            </a:pPr>
            <a:r>
              <a:rPr b="0" lang="ko-KR" sz="1400" spc="-1" strike="noStrike">
                <a:solidFill>
                  <a:srgbClr val="404040"/>
                </a:solidFill>
                <a:uFill>
                  <a:solidFill>
                    <a:srgbClr val="ffffff"/>
                  </a:solidFill>
                </a:uFill>
                <a:latin typeface="Arial"/>
              </a:rPr>
              <a:t>Sixth Outline Level</a:t>
            </a:r>
            <a:endParaRPr b="0" lang="ko-KR" sz="1400" spc="-1" strike="noStrike">
              <a:solidFill>
                <a:srgbClr val="000000"/>
              </a:solidFill>
              <a:uFill>
                <a:solidFill>
                  <a:srgbClr val="ffffff"/>
                </a:solidFill>
              </a:uFill>
              <a:latin typeface="맑은 고딕"/>
            </a:endParaRPr>
          </a:p>
          <a:p>
            <a:pPr>
              <a:lnSpc>
                <a:spcPct val="100000"/>
              </a:lnSpc>
            </a:pPr>
            <a:r>
              <a:rPr b="0" lang="ko-KR" sz="1400" spc="-1" strike="noStrike">
                <a:solidFill>
                  <a:srgbClr val="404040"/>
                </a:solidFill>
                <a:uFill>
                  <a:solidFill>
                    <a:srgbClr val="ffffff"/>
                  </a:solidFill>
                </a:uFill>
                <a:latin typeface="Arial"/>
              </a:rPr>
              <a:t>Seventh Outline LevelClick to edit Master text styles</a:t>
            </a:r>
            <a:endParaRPr b="0" lang="ko-KR" sz="1400" spc="-1" strike="noStrike">
              <a:solidFill>
                <a:srgbClr val="000000"/>
              </a:solidFill>
              <a:uFill>
                <a:solidFill>
                  <a:srgbClr val="ffffff"/>
                </a:solidFill>
              </a:uFill>
              <a:latin typeface="맑은 고딕"/>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816000" y="3655440"/>
            <a:ext cx="485964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rPr>
              <a:t>Team3   </a:t>
            </a:r>
            <a:endParaRPr b="0" lang="en-US" sz="1800" spc="-1" strike="noStrike">
              <a:solidFill>
                <a:srgbClr val="000000"/>
              </a:solidFill>
              <a:uFill>
                <a:solidFill>
                  <a:srgbClr val="ffffff"/>
                </a:solidFill>
              </a:uFill>
              <a:latin typeface="Arial"/>
            </a:endParaRPr>
          </a:p>
        </p:txBody>
      </p:sp>
      <p:sp>
        <p:nvSpPr>
          <p:cNvPr id="111" name="CustomShape 2"/>
          <p:cNvSpPr/>
          <p:nvPr/>
        </p:nvSpPr>
        <p:spPr>
          <a:xfrm>
            <a:off x="3780000" y="2643840"/>
            <a:ext cx="4859640" cy="760680"/>
          </a:xfrm>
          <a:prstGeom prst="rect">
            <a:avLst/>
          </a:prstGeom>
          <a:noFill/>
          <a:ln w="9360">
            <a:noFill/>
          </a:ln>
        </p:spPr>
        <p:style>
          <a:lnRef idx="0"/>
          <a:fillRef idx="0"/>
          <a:effectRef idx="0"/>
          <a:fontRef idx="minor"/>
        </p:style>
        <p:txBody>
          <a:bodyPr lIns="90000" rIns="90000" tIns="45000" bIns="45000"/>
          <a:p>
            <a:r>
              <a:rPr b="1" lang="en-US" sz="2200" spc="-1" strike="noStrike">
                <a:solidFill>
                  <a:srgbClr val="404040"/>
                </a:solidFill>
                <a:uFill>
                  <a:solidFill>
                    <a:srgbClr val="ffffff"/>
                  </a:solidFill>
                </a:uFill>
                <a:latin typeface="Arial"/>
                <a:ea typeface="맑은 고딕"/>
              </a:rPr>
              <a:t>Deep learning based basketball video analysis for intelligent</a:t>
            </a:r>
            <a:endParaRPr b="0" lang="en-US" sz="2200" spc="-1" strike="noStrike">
              <a:solidFill>
                <a:srgbClr val="000000"/>
              </a:solidFill>
              <a:uFill>
                <a:solidFill>
                  <a:srgbClr val="ffffff"/>
                </a:solidFill>
              </a:uFill>
              <a:latin typeface="Arial"/>
            </a:endParaRPr>
          </a:p>
        </p:txBody>
      </p:sp>
      <p:sp>
        <p:nvSpPr>
          <p:cNvPr id="112" name="CustomShape 3"/>
          <p:cNvSpPr/>
          <p:nvPr/>
        </p:nvSpPr>
        <p:spPr>
          <a:xfrm>
            <a:off x="3543120" y="2708280"/>
            <a:ext cx="143640" cy="1223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95640" y="987480"/>
            <a:ext cx="8496720" cy="460440"/>
          </a:xfrm>
          <a:prstGeom prst="rect">
            <a:avLst/>
          </a:prstGeom>
          <a:noFill/>
          <a:ln>
            <a:noFill/>
          </a:ln>
        </p:spPr>
        <p:txBody>
          <a:bodyPr lIns="90000" rIns="90000" tIns="45000" bIns="45000" anchor="ctr"/>
          <a:p>
            <a:pPr>
              <a:lnSpc>
                <a:spcPct val="100000"/>
              </a:lnSpc>
            </a:pPr>
            <a:r>
              <a:rPr b="1" lang="ko-KR" sz="2000" spc="-1" strike="noStrike">
                <a:solidFill>
                  <a:srgbClr val="404040"/>
                </a:solidFill>
                <a:uFill>
                  <a:solidFill>
                    <a:srgbClr val="ffffff"/>
                  </a:solidFill>
                </a:uFill>
                <a:latin typeface="Arial"/>
              </a:rPr>
              <a:t>Hotspot area detection</a:t>
            </a:r>
            <a:endParaRPr b="0" lang="ko-KR" sz="3200" spc="-1" strike="noStrike">
              <a:solidFill>
                <a:srgbClr val="000000"/>
              </a:solidFill>
              <a:uFill>
                <a:solidFill>
                  <a:srgbClr val="ffffff"/>
                </a:solidFill>
              </a:uFill>
              <a:latin typeface="맑은 고딕"/>
            </a:endParaRPr>
          </a:p>
        </p:txBody>
      </p:sp>
      <p:sp>
        <p:nvSpPr>
          <p:cNvPr id="114" name="TextShape 2"/>
          <p:cNvSpPr txBox="1"/>
          <p:nvPr/>
        </p:nvSpPr>
        <p:spPr>
          <a:xfrm>
            <a:off x="224640" y="4120560"/>
            <a:ext cx="8503920" cy="817200"/>
          </a:xfrm>
          <a:prstGeom prst="rect">
            <a:avLst/>
          </a:prstGeom>
          <a:noFill/>
          <a:ln>
            <a:noFill/>
          </a:ln>
        </p:spPr>
        <p:txBody>
          <a:bodyPr lIns="396000" rIns="90000" tIns="45000" bIns="45000"/>
          <a:p>
            <a:pPr>
              <a:lnSpc>
                <a:spcPct val="100000"/>
              </a:lnSpc>
            </a:pPr>
            <a:r>
              <a:rPr b="1" lang="ko-KR" sz="1100" spc="-1" strike="noStrike">
                <a:solidFill>
                  <a:srgbClr val="404040"/>
                </a:solidFill>
                <a:uFill>
                  <a:solidFill>
                    <a:srgbClr val="ffffff"/>
                  </a:solidFill>
                </a:uFill>
                <a:latin typeface="Arial"/>
              </a:rPr>
              <a:t>ACF detector: 7 </a:t>
            </a:r>
            <a:r>
              <a:rPr b="0" lang="ko-KR" sz="1100" spc="-1" strike="noStrike">
                <a:solidFill>
                  <a:srgbClr val="404040"/>
                </a:solidFill>
                <a:uFill>
                  <a:solidFill>
                    <a:srgbClr val="ffffff"/>
                  </a:solidFill>
                </a:uFill>
                <a:latin typeface="Arial"/>
              </a:rPr>
              <a:t>Dollar P, Appel R, Belongie S, Perona P (2014) Fast feature pyramids for object detection. IEEE Trans. Pattern Anal Mach Intell 36(8):1532–</a:t>
            </a:r>
            <a:endParaRPr b="0" lang="ko-KR" sz="1100" spc="-1" strike="noStrike">
              <a:solidFill>
                <a:srgbClr val="000000"/>
              </a:solidFill>
              <a:uFill>
                <a:solidFill>
                  <a:srgbClr val="ffffff"/>
                </a:solidFill>
              </a:uFill>
              <a:latin typeface="맑은 고딕"/>
            </a:endParaRPr>
          </a:p>
          <a:p>
            <a:pPr>
              <a:lnSpc>
                <a:spcPct val="100000"/>
              </a:lnSpc>
            </a:pPr>
            <a:r>
              <a:rPr b="1" lang="ko-KR" sz="1100" spc="-1" strike="noStrike">
                <a:solidFill>
                  <a:srgbClr val="404040"/>
                </a:solidFill>
                <a:uFill>
                  <a:solidFill>
                    <a:srgbClr val="ffffff"/>
                  </a:solidFill>
                </a:uFill>
                <a:latin typeface="Arial"/>
              </a:rPr>
              <a:t>AdaBoost:11 </a:t>
            </a:r>
            <a:r>
              <a:rPr b="0" lang="ko-KR" sz="1100" spc="-1" strike="noStrike">
                <a:solidFill>
                  <a:srgbClr val="404040"/>
                </a:solidFill>
                <a:uFill>
                  <a:solidFill>
                    <a:srgbClr val="ffffff"/>
                  </a:solidFill>
                </a:uFill>
                <a:latin typeface="Arial"/>
                <a:ea typeface="Wingdings"/>
              </a:rPr>
              <a:t>Friedman J, Hastie T, Tibshirani R et al (2000) Additive logistic regression: a statistical view of boosting. </a:t>
            </a:r>
            <a:r>
              <a:rPr b="0" lang="ko-KR" sz="1100" spc="-1" strike="noStrike">
                <a:solidFill>
                  <a:srgbClr val="404040"/>
                </a:solidFill>
                <a:uFill>
                  <a:solidFill>
                    <a:srgbClr val="ffffff"/>
                  </a:solidFill>
                </a:uFill>
                <a:latin typeface="Arial"/>
              </a:rPr>
              <a:t>Ann Stat 28(2):337–407</a:t>
            </a:r>
            <a:endParaRPr b="0" lang="ko-KR" sz="1100" spc="-1" strike="noStrike">
              <a:solidFill>
                <a:srgbClr val="000000"/>
              </a:solidFill>
              <a:uFill>
                <a:solidFill>
                  <a:srgbClr val="ffffff"/>
                </a:solidFill>
              </a:uFill>
              <a:latin typeface="맑은 고딕"/>
            </a:endParaRPr>
          </a:p>
        </p:txBody>
      </p:sp>
      <p:sp>
        <p:nvSpPr>
          <p:cNvPr id="115" name="TextShape 3"/>
          <p:cNvSpPr txBox="1"/>
          <p:nvPr/>
        </p:nvSpPr>
        <p:spPr>
          <a:xfrm>
            <a:off x="91440" y="30240"/>
            <a:ext cx="9143640" cy="884160"/>
          </a:xfrm>
          <a:prstGeom prst="rect">
            <a:avLst/>
          </a:prstGeom>
          <a:noFill/>
          <a:ln>
            <a:noFill/>
          </a:ln>
        </p:spPr>
        <p:txBody>
          <a:bodyPr lIns="90000" rIns="90000" tIns="45000" bIns="45000" anchor="ctr"/>
          <a:p>
            <a:r>
              <a:rPr b="1" lang="ko-KR" sz="3600" spc="-1" strike="noStrike">
                <a:solidFill>
                  <a:srgbClr val="404040"/>
                </a:solidFill>
                <a:uFill>
                  <a:solidFill>
                    <a:srgbClr val="ffffff"/>
                  </a:solidFill>
                </a:uFill>
                <a:latin typeface="Arial"/>
              </a:rPr>
              <a:t>Proposal/Plan: System</a:t>
            </a:r>
            <a:endParaRPr b="0" lang="ko-KR" sz="1800" spc="-1" strike="noStrike">
              <a:solidFill>
                <a:srgbClr val="000000"/>
              </a:solidFill>
              <a:uFill>
                <a:solidFill>
                  <a:srgbClr val="ffffff"/>
                </a:solidFill>
              </a:uFill>
              <a:latin typeface="맑은 고딕"/>
            </a:endParaRPr>
          </a:p>
        </p:txBody>
      </p:sp>
      <p:pic>
        <p:nvPicPr>
          <p:cNvPr id="116" name="" descr=""/>
          <p:cNvPicPr/>
          <p:nvPr/>
        </p:nvPicPr>
        <p:blipFill>
          <a:blip r:embed="rId1"/>
          <a:stretch/>
        </p:blipFill>
        <p:spPr>
          <a:xfrm>
            <a:off x="604080" y="1537560"/>
            <a:ext cx="2862000" cy="1851480"/>
          </a:xfrm>
          <a:prstGeom prst="rect">
            <a:avLst/>
          </a:prstGeom>
          <a:ln>
            <a:noFill/>
          </a:ln>
        </p:spPr>
      </p:pic>
      <p:sp>
        <p:nvSpPr>
          <p:cNvPr id="117" name="CustomShape 4"/>
          <p:cNvSpPr/>
          <p:nvPr/>
        </p:nvSpPr>
        <p:spPr>
          <a:xfrm>
            <a:off x="2504880" y="1798560"/>
            <a:ext cx="640080" cy="457200"/>
          </a:xfrm>
          <a:prstGeom prst="rect">
            <a:avLst/>
          </a:prstGeom>
          <a:noFill/>
          <a:ln w="18360">
            <a:solidFill>
              <a:srgbClr val="ff420e"/>
            </a:solidFill>
            <a:round/>
          </a:ln>
        </p:spPr>
        <p:style>
          <a:lnRef idx="0"/>
          <a:fillRef idx="0"/>
          <a:effectRef idx="0"/>
          <a:fontRef idx="minor"/>
        </p:style>
      </p:sp>
      <p:sp>
        <p:nvSpPr>
          <p:cNvPr id="118" name="Line 5"/>
          <p:cNvSpPr/>
          <p:nvPr/>
        </p:nvSpPr>
        <p:spPr>
          <a:xfrm>
            <a:off x="3164400" y="2255760"/>
            <a:ext cx="822960" cy="218880"/>
          </a:xfrm>
          <a:prstGeom prst="line">
            <a:avLst/>
          </a:prstGeom>
          <a:ln w="18360">
            <a:solidFill>
              <a:srgbClr val="ff3333"/>
            </a:solidFill>
            <a:round/>
          </a:ln>
        </p:spPr>
        <p:style>
          <a:lnRef idx="0"/>
          <a:fillRef idx="0"/>
          <a:effectRef idx="0"/>
          <a:fontRef idx="minor"/>
        </p:style>
      </p:sp>
      <p:sp>
        <p:nvSpPr>
          <p:cNvPr id="119" name="Line 6"/>
          <p:cNvSpPr/>
          <p:nvPr/>
        </p:nvSpPr>
        <p:spPr>
          <a:xfrm flipV="1">
            <a:off x="3164400" y="1560240"/>
            <a:ext cx="822960" cy="241200"/>
          </a:xfrm>
          <a:prstGeom prst="line">
            <a:avLst/>
          </a:prstGeom>
          <a:ln w="18360">
            <a:solidFill>
              <a:srgbClr val="ff3333"/>
            </a:solidFill>
            <a:round/>
          </a:ln>
        </p:spPr>
        <p:style>
          <a:lnRef idx="0"/>
          <a:fillRef idx="0"/>
          <a:effectRef idx="0"/>
          <a:fontRef idx="minor"/>
        </p:style>
      </p:sp>
      <p:sp>
        <p:nvSpPr>
          <p:cNvPr id="120" name="TextShape 7"/>
          <p:cNvSpPr txBox="1"/>
          <p:nvPr/>
        </p:nvSpPr>
        <p:spPr>
          <a:xfrm>
            <a:off x="5029200" y="1463040"/>
            <a:ext cx="4023360" cy="2468880"/>
          </a:xfrm>
          <a:prstGeom prst="rect">
            <a:avLst/>
          </a:prstGeom>
          <a:noFill/>
          <a:ln>
            <a:noFill/>
          </a:ln>
        </p:spPr>
        <p:txBody>
          <a:bodyPr lIns="396000" rIns="90000" tIns="45000" bIns="45000"/>
          <a:p>
            <a:pPr>
              <a:lnSpc>
                <a:spcPct val="100000"/>
              </a:lnSpc>
            </a:pPr>
            <a:r>
              <a:rPr b="0" lang="ko-KR" sz="1100" spc="-1" strike="noStrike">
                <a:solidFill>
                  <a:srgbClr val="404040"/>
                </a:solidFill>
                <a:uFill>
                  <a:solidFill>
                    <a:srgbClr val="ffffff"/>
                  </a:solidFill>
                </a:uFill>
                <a:latin typeface="Arial"/>
              </a:rPr>
              <a:t>Training of hotspot</a:t>
            </a:r>
            <a:endParaRPr b="0" lang="ko-KR" sz="1100" spc="-1" strike="noStrike">
              <a:solidFill>
                <a:srgbClr val="000000"/>
              </a:solidFill>
              <a:uFill>
                <a:solidFill>
                  <a:srgbClr val="ffffff"/>
                </a:solidFill>
              </a:uFill>
              <a:latin typeface="맑은 고딕"/>
            </a:endParaRPr>
          </a:p>
          <a:p>
            <a:pPr>
              <a:lnSpc>
                <a:spcPct val="100000"/>
              </a:lnSpc>
            </a:pPr>
            <a:r>
              <a:rPr b="0" lang="ko-KR" sz="1100" spc="-1" strike="noStrike">
                <a:solidFill>
                  <a:srgbClr val="404040"/>
                </a:solidFill>
                <a:uFill>
                  <a:solidFill>
                    <a:srgbClr val="ffffff"/>
                  </a:solidFill>
                </a:uFill>
                <a:latin typeface="Arial"/>
              </a:rPr>
              <a:t>During training, we annotate the backboard, hoop, and basket as the hotspot examples. And the ACF tool in Piotr’s CV Matlab Toolbox(7) and the AdaBoost are used to train the detector for hotspot areas.</a:t>
            </a:r>
            <a:endParaRPr b="0" lang="ko-KR" sz="1100" spc="-1" strike="noStrike">
              <a:solidFill>
                <a:srgbClr val="000000"/>
              </a:solidFill>
              <a:uFill>
                <a:solidFill>
                  <a:srgbClr val="ffffff"/>
                </a:solidFill>
              </a:uFill>
              <a:latin typeface="맑은 고딕"/>
            </a:endParaRPr>
          </a:p>
        </p:txBody>
      </p:sp>
      <p:pic>
        <p:nvPicPr>
          <p:cNvPr id="121" name="" descr=""/>
          <p:cNvPicPr/>
          <p:nvPr/>
        </p:nvPicPr>
        <p:blipFill>
          <a:blip r:embed="rId2"/>
          <a:stretch/>
        </p:blipFill>
        <p:spPr>
          <a:xfrm>
            <a:off x="3973680" y="1524240"/>
            <a:ext cx="1313280" cy="10058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59640" y="879480"/>
            <a:ext cx="8496720" cy="460440"/>
          </a:xfrm>
          <a:prstGeom prst="rect">
            <a:avLst/>
          </a:prstGeom>
          <a:noFill/>
          <a:ln>
            <a:noFill/>
          </a:ln>
        </p:spPr>
        <p:txBody>
          <a:bodyPr lIns="90000" rIns="90000" tIns="45000" bIns="45000" anchor="ctr"/>
          <a:p>
            <a:pPr>
              <a:lnSpc>
                <a:spcPct val="100000"/>
              </a:lnSpc>
            </a:pPr>
            <a:r>
              <a:rPr b="1" lang="ko-KR" sz="2000" spc="-1" strike="noStrike">
                <a:solidFill>
                  <a:srgbClr val="404040"/>
                </a:solidFill>
                <a:uFill>
                  <a:solidFill>
                    <a:srgbClr val="ffffff"/>
                  </a:solidFill>
                </a:uFill>
                <a:latin typeface="Arial"/>
              </a:rPr>
              <a:t>Basketball energy image generation and CNN</a:t>
            </a:r>
            <a:endParaRPr b="0" lang="ko-KR" sz="3200" spc="-1" strike="noStrike">
              <a:solidFill>
                <a:srgbClr val="000000"/>
              </a:solidFill>
              <a:uFill>
                <a:solidFill>
                  <a:srgbClr val="ffffff"/>
                </a:solidFill>
              </a:uFill>
              <a:latin typeface="맑은 고딕"/>
            </a:endParaRPr>
          </a:p>
        </p:txBody>
      </p:sp>
      <p:sp>
        <p:nvSpPr>
          <p:cNvPr id="123" name="TextShape 2"/>
          <p:cNvSpPr txBox="1"/>
          <p:nvPr/>
        </p:nvSpPr>
        <p:spPr>
          <a:xfrm>
            <a:off x="4519440" y="1573920"/>
            <a:ext cx="4480560" cy="2377440"/>
          </a:xfrm>
          <a:prstGeom prst="rect">
            <a:avLst/>
          </a:prstGeom>
          <a:noFill/>
          <a:ln>
            <a:noFill/>
          </a:ln>
        </p:spPr>
        <p:txBody>
          <a:bodyPr lIns="396000" rIns="90000" tIns="45000" bIns="45000"/>
          <a:p>
            <a:pPr>
              <a:lnSpc>
                <a:spcPct val="100000"/>
              </a:lnSpc>
            </a:pPr>
            <a:r>
              <a:rPr b="0" lang="ko-KR" sz="1100" spc="-1" strike="noStrike">
                <a:solidFill>
                  <a:srgbClr val="404040"/>
                </a:solidFill>
                <a:uFill>
                  <a:solidFill>
                    <a:srgbClr val="ffffff"/>
                  </a:solidFill>
                </a:uFill>
                <a:latin typeface="Arial"/>
              </a:rPr>
              <a:t>BEI</a:t>
            </a:r>
            <a:endParaRPr b="0" lang="ko-KR" sz="1100" spc="-1" strike="noStrike">
              <a:solidFill>
                <a:srgbClr val="000000"/>
              </a:solidFill>
              <a:uFill>
                <a:solidFill>
                  <a:srgbClr val="ffffff"/>
                </a:solidFill>
              </a:uFill>
              <a:latin typeface="맑은 고딕"/>
            </a:endParaRPr>
          </a:p>
          <a:p>
            <a:pPr>
              <a:lnSpc>
                <a:spcPct val="100000"/>
              </a:lnSpc>
            </a:pPr>
            <a:r>
              <a:rPr b="0" lang="ko-KR" sz="1100" spc="-1" strike="noStrike">
                <a:solidFill>
                  <a:srgbClr val="404040"/>
                </a:solidFill>
                <a:uFill>
                  <a:solidFill>
                    <a:srgbClr val="ffffff"/>
                  </a:solidFill>
                </a:uFill>
                <a:latin typeface="Arial"/>
              </a:rPr>
              <a:t>A scoring ball pass through the basketball hoop and finish its track in the backboard area, while a non-scoring one would finish its trajectory at the edge of the backboard. So the motion track of the basketball can provide significant cues for identifying scoring from shooting. </a:t>
            </a:r>
            <a:endParaRPr b="0" lang="ko-KR" sz="1100" spc="-1" strike="noStrike">
              <a:solidFill>
                <a:srgbClr val="000000"/>
              </a:solidFill>
              <a:uFill>
                <a:solidFill>
                  <a:srgbClr val="ffffff"/>
                </a:solidFill>
              </a:uFill>
              <a:latin typeface="맑은 고딕"/>
            </a:endParaRPr>
          </a:p>
          <a:p>
            <a:pPr>
              <a:lnSpc>
                <a:spcPct val="100000"/>
              </a:lnSpc>
            </a:pPr>
            <a:endParaRPr b="0" lang="ko-KR" sz="1100" spc="-1" strike="noStrike">
              <a:solidFill>
                <a:srgbClr val="000000"/>
              </a:solidFill>
              <a:uFill>
                <a:solidFill>
                  <a:srgbClr val="ffffff"/>
                </a:solidFill>
              </a:uFill>
              <a:latin typeface="맑은 고딕"/>
            </a:endParaRPr>
          </a:p>
          <a:p>
            <a:pPr>
              <a:lnSpc>
                <a:spcPct val="100000"/>
              </a:lnSpc>
            </a:pPr>
            <a:r>
              <a:rPr b="0" lang="ko-KR" sz="1100" spc="-1" strike="noStrike">
                <a:solidFill>
                  <a:srgbClr val="404040"/>
                </a:solidFill>
                <a:uFill>
                  <a:solidFill>
                    <a:srgbClr val="ffffff"/>
                  </a:solidFill>
                </a:uFill>
                <a:latin typeface="Arial"/>
              </a:rPr>
              <a:t>We can directly feed the BEI into a CNN to learn an effective model for scoring detection. In our system, we adopt the AlexNet network which is constructed by four convolutional layers and two fully connected layers</a:t>
            </a:r>
            <a:endParaRPr b="0" lang="ko-KR" sz="1100" spc="-1" strike="noStrike">
              <a:solidFill>
                <a:srgbClr val="000000"/>
              </a:solidFill>
              <a:uFill>
                <a:solidFill>
                  <a:srgbClr val="ffffff"/>
                </a:solidFill>
              </a:uFill>
              <a:latin typeface="맑은 고딕"/>
            </a:endParaRPr>
          </a:p>
        </p:txBody>
      </p:sp>
      <p:sp>
        <p:nvSpPr>
          <p:cNvPr id="124" name="TextShape 3"/>
          <p:cNvSpPr txBox="1"/>
          <p:nvPr/>
        </p:nvSpPr>
        <p:spPr>
          <a:xfrm>
            <a:off x="72000" y="36000"/>
            <a:ext cx="9143640" cy="884160"/>
          </a:xfrm>
          <a:prstGeom prst="rect">
            <a:avLst/>
          </a:prstGeom>
          <a:noFill/>
          <a:ln>
            <a:noFill/>
          </a:ln>
        </p:spPr>
        <p:txBody>
          <a:bodyPr lIns="90000" rIns="90000" tIns="45000" bIns="45000" anchor="ctr"/>
          <a:p>
            <a:r>
              <a:rPr b="1" lang="ko-KR" sz="3600" spc="-1" strike="noStrike">
                <a:solidFill>
                  <a:srgbClr val="404040"/>
                </a:solidFill>
                <a:uFill>
                  <a:solidFill>
                    <a:srgbClr val="ffffff"/>
                  </a:solidFill>
                </a:uFill>
                <a:latin typeface="Arial"/>
              </a:rPr>
              <a:t>Proposal/Plan: System</a:t>
            </a:r>
            <a:endParaRPr b="0" lang="ko-KR" sz="1800" spc="-1" strike="noStrike">
              <a:solidFill>
                <a:srgbClr val="000000"/>
              </a:solidFill>
              <a:uFill>
                <a:solidFill>
                  <a:srgbClr val="ffffff"/>
                </a:solidFill>
              </a:uFill>
              <a:latin typeface="맑은 고딕"/>
            </a:endParaRPr>
          </a:p>
        </p:txBody>
      </p:sp>
      <p:sp>
        <p:nvSpPr>
          <p:cNvPr id="125" name="TextShape 4"/>
          <p:cNvSpPr txBox="1"/>
          <p:nvPr/>
        </p:nvSpPr>
        <p:spPr>
          <a:xfrm>
            <a:off x="224640" y="4120560"/>
            <a:ext cx="8503920" cy="817200"/>
          </a:xfrm>
          <a:prstGeom prst="rect">
            <a:avLst/>
          </a:prstGeom>
          <a:noFill/>
          <a:ln>
            <a:noFill/>
          </a:ln>
        </p:spPr>
        <p:txBody>
          <a:bodyPr lIns="396000" rIns="90000" tIns="45000" bIns="45000"/>
          <a:p>
            <a:pPr>
              <a:lnSpc>
                <a:spcPct val="100000"/>
              </a:lnSpc>
            </a:pPr>
            <a:r>
              <a:rPr b="1" lang="ko-KR" sz="1100" spc="-1" strike="noStrike">
                <a:solidFill>
                  <a:srgbClr val="404040"/>
                </a:solidFill>
                <a:uFill>
                  <a:solidFill>
                    <a:srgbClr val="ffffff"/>
                  </a:solidFill>
                </a:uFill>
                <a:latin typeface="Arial"/>
              </a:rPr>
              <a:t>CNN: </a:t>
            </a:r>
            <a:r>
              <a:rPr b="1" lang="ko-KR" sz="1100" spc="-1" strike="noStrike">
                <a:solidFill>
                  <a:srgbClr val="404040"/>
                </a:solidFill>
                <a:uFill>
                  <a:solidFill>
                    <a:srgbClr val="ffffff"/>
                  </a:solidFill>
                </a:uFill>
                <a:latin typeface="Arial"/>
                <a:ea typeface="Wingdings"/>
              </a:rPr>
              <a:t>12. </a:t>
            </a:r>
            <a:r>
              <a:rPr b="0" lang="ko-KR" sz="1100" spc="-1" strike="noStrike">
                <a:solidFill>
                  <a:srgbClr val="404040"/>
                </a:solidFill>
                <a:uFill>
                  <a:solidFill>
                    <a:srgbClr val="ffffff"/>
                  </a:solidFill>
                </a:uFill>
                <a:latin typeface="Arial"/>
                <a:ea typeface="Wingdings"/>
              </a:rPr>
              <a:t>Gan C, Wang N, Yang Y, Yeung D, Hauptmann AG (2015) Devnet: A deep event network for multimedia</a:t>
            </a:r>
            <a:endParaRPr b="0" lang="ko-KR" sz="1100" spc="-1" strike="noStrike">
              <a:solidFill>
                <a:srgbClr val="000000"/>
              </a:solidFill>
              <a:uFill>
                <a:solidFill>
                  <a:srgbClr val="ffffff"/>
                </a:solidFill>
              </a:uFill>
              <a:latin typeface="맑은 고딕"/>
            </a:endParaRPr>
          </a:p>
          <a:p>
            <a:pPr>
              <a:lnSpc>
                <a:spcPct val="100000"/>
              </a:lnSpc>
            </a:pPr>
            <a:r>
              <a:rPr b="1" lang="ko-KR" sz="1100" spc="-1" strike="noStrike">
                <a:solidFill>
                  <a:srgbClr val="404040"/>
                </a:solidFill>
                <a:uFill>
                  <a:solidFill>
                    <a:srgbClr val="ffffff"/>
                  </a:solidFill>
                </a:uFill>
                <a:latin typeface="Arial"/>
              </a:rPr>
              <a:t>CNN: </a:t>
            </a:r>
            <a:r>
              <a:rPr b="1" lang="ko-KR" sz="1100" spc="-1" strike="noStrike">
                <a:solidFill>
                  <a:srgbClr val="404040"/>
                </a:solidFill>
                <a:uFill>
                  <a:solidFill>
                    <a:srgbClr val="ffffff"/>
                  </a:solidFill>
                </a:uFill>
                <a:latin typeface="Arial"/>
                <a:ea typeface="Wingdings"/>
              </a:rPr>
              <a:t>36. </a:t>
            </a:r>
            <a:r>
              <a:rPr b="0" lang="ko-KR" sz="1100" spc="-1" strike="noStrike">
                <a:solidFill>
                  <a:srgbClr val="404040"/>
                </a:solidFill>
                <a:uFill>
                  <a:solidFill>
                    <a:srgbClr val="ffffff"/>
                  </a:solidFill>
                </a:uFill>
                <a:latin typeface="Arial"/>
                <a:ea typeface="Wingdings"/>
              </a:rPr>
              <a:t>Yan C, Xie H, Yang D, Yin J, Zhang Y, Dai Q (2017) Supervised hash coding with deep neural network </a:t>
            </a:r>
            <a:r>
              <a:rPr b="0" lang="ko-KR" sz="1100" spc="-1" strike="noStrike">
                <a:solidFill>
                  <a:srgbClr val="404040"/>
                </a:solidFill>
                <a:uFill>
                  <a:solidFill>
                    <a:srgbClr val="ffffff"/>
                  </a:solidFill>
                </a:uFill>
                <a:latin typeface="Arial"/>
              </a:rPr>
              <a:t>for environment perception of intelligent vehicles. IEEE Trans Intell Transp Syst</a:t>
            </a:r>
            <a:endParaRPr b="0" lang="ko-KR" sz="1100" spc="-1" strike="noStrike">
              <a:solidFill>
                <a:srgbClr val="000000"/>
              </a:solidFill>
              <a:uFill>
                <a:solidFill>
                  <a:srgbClr val="ffffff"/>
                </a:solidFill>
              </a:uFill>
              <a:latin typeface="맑은 고딕"/>
            </a:endParaRPr>
          </a:p>
        </p:txBody>
      </p:sp>
      <p:pic>
        <p:nvPicPr>
          <p:cNvPr id="126" name="" descr=""/>
          <p:cNvPicPr/>
          <p:nvPr/>
        </p:nvPicPr>
        <p:blipFill>
          <a:blip r:embed="rId1"/>
          <a:stretch/>
        </p:blipFill>
        <p:spPr>
          <a:xfrm>
            <a:off x="1036080" y="1698480"/>
            <a:ext cx="1920240" cy="1505520"/>
          </a:xfrm>
          <a:prstGeom prst="rect">
            <a:avLst/>
          </a:prstGeom>
          <a:ln>
            <a:noFill/>
          </a:ln>
        </p:spPr>
      </p:pic>
      <p:sp>
        <p:nvSpPr>
          <p:cNvPr id="127" name="CustomShape 5"/>
          <p:cNvSpPr/>
          <p:nvPr/>
        </p:nvSpPr>
        <p:spPr>
          <a:xfrm>
            <a:off x="2499120" y="1607040"/>
            <a:ext cx="457200" cy="457200"/>
          </a:xfrm>
          <a:prstGeom prst="ellipse">
            <a:avLst/>
          </a:prstGeom>
          <a:solidFill>
            <a:srgbClr val="808080"/>
          </a:solidFill>
          <a:ln>
            <a:solidFill>
              <a:srgbClr val="999999"/>
            </a:solidFill>
          </a:ln>
        </p:spPr>
        <p:style>
          <a:lnRef idx="0"/>
          <a:fillRef idx="0"/>
          <a:effectRef idx="0"/>
          <a:fontRef idx="minor"/>
        </p:style>
      </p:sp>
      <p:sp>
        <p:nvSpPr>
          <p:cNvPr id="128" name="Line 6"/>
          <p:cNvSpPr/>
          <p:nvPr/>
        </p:nvSpPr>
        <p:spPr>
          <a:xfrm flipH="1">
            <a:off x="2041920" y="1972800"/>
            <a:ext cx="548640" cy="640080"/>
          </a:xfrm>
          <a:prstGeom prst="line">
            <a:avLst/>
          </a:prstGeom>
          <a:ln>
            <a:solidFill>
              <a:srgbClr val="666666"/>
            </a:solidFill>
            <a:tailEnd len="med" type="triangle" w="med"/>
          </a:ln>
        </p:spPr>
        <p:style>
          <a:lnRef idx="0"/>
          <a:fillRef idx="0"/>
          <a:effectRef idx="0"/>
          <a:fontRef idx="minor"/>
        </p:style>
      </p:sp>
      <p:sp>
        <p:nvSpPr>
          <p:cNvPr id="129" name="Line 7"/>
          <p:cNvSpPr/>
          <p:nvPr/>
        </p:nvSpPr>
        <p:spPr>
          <a:xfrm flipH="1">
            <a:off x="2316240" y="2064240"/>
            <a:ext cx="274320" cy="548640"/>
          </a:xfrm>
          <a:prstGeom prst="line">
            <a:avLst/>
          </a:prstGeom>
          <a:ln>
            <a:solidFill>
              <a:srgbClr val="666666"/>
            </a:solidFill>
            <a:tailEnd len="med" type="triangle" w="med"/>
          </a:ln>
        </p:spPr>
        <p:style>
          <a:lnRef idx="0"/>
          <a:fillRef idx="0"/>
          <a:effectRef idx="0"/>
          <a:fontRef idx="minor"/>
        </p:style>
      </p:sp>
      <p:sp>
        <p:nvSpPr>
          <p:cNvPr id="130" name="Line 8"/>
          <p:cNvSpPr/>
          <p:nvPr/>
        </p:nvSpPr>
        <p:spPr>
          <a:xfrm>
            <a:off x="2316240" y="2704320"/>
            <a:ext cx="1005840" cy="548640"/>
          </a:xfrm>
          <a:prstGeom prst="line">
            <a:avLst/>
          </a:prstGeom>
          <a:ln>
            <a:solidFill>
              <a:srgbClr val="666666"/>
            </a:solidFill>
            <a:tailEnd len="med" type="triangle" w="med"/>
          </a:ln>
        </p:spPr>
        <p:style>
          <a:lnRef idx="0"/>
          <a:fillRef idx="0"/>
          <a:effectRef idx="0"/>
          <a:fontRef idx="minor"/>
        </p:style>
      </p:sp>
      <p:sp>
        <p:nvSpPr>
          <p:cNvPr id="131" name="Line 9"/>
          <p:cNvSpPr/>
          <p:nvPr/>
        </p:nvSpPr>
        <p:spPr>
          <a:xfrm flipH="1">
            <a:off x="1676160" y="1972800"/>
            <a:ext cx="822960" cy="640080"/>
          </a:xfrm>
          <a:prstGeom prst="line">
            <a:avLst/>
          </a:prstGeom>
          <a:ln>
            <a:solidFill>
              <a:srgbClr val="666666"/>
            </a:solidFill>
            <a:tailEnd len="med" type="triangle" w="med"/>
          </a:ln>
        </p:spPr>
        <p:style>
          <a:lnRef idx="0"/>
          <a:fillRef idx="0"/>
          <a:effectRef idx="0"/>
          <a:fontRef idx="minor"/>
        </p:style>
      </p:sp>
      <p:sp>
        <p:nvSpPr>
          <p:cNvPr id="132" name="Line 10"/>
          <p:cNvSpPr/>
          <p:nvPr/>
        </p:nvSpPr>
        <p:spPr>
          <a:xfrm flipH="1" flipV="1">
            <a:off x="853200" y="1972800"/>
            <a:ext cx="822960" cy="640080"/>
          </a:xfrm>
          <a:prstGeom prst="line">
            <a:avLst/>
          </a:prstGeom>
          <a:ln>
            <a:solidFill>
              <a:srgbClr val="666666"/>
            </a:solidFill>
            <a:tailEnd len="med" type="triangle" w="med"/>
          </a:ln>
        </p:spPr>
        <p:style>
          <a:lnRef idx="0"/>
          <a:fillRef idx="0"/>
          <a:effectRef idx="0"/>
          <a:fontRef idx="minor"/>
        </p:style>
      </p:sp>
      <p:sp>
        <p:nvSpPr>
          <p:cNvPr id="133" name="TextShape 11"/>
          <p:cNvSpPr txBox="1"/>
          <p:nvPr/>
        </p:nvSpPr>
        <p:spPr>
          <a:xfrm>
            <a:off x="2721960" y="1698480"/>
            <a:ext cx="1788840" cy="365760"/>
          </a:xfrm>
          <a:prstGeom prst="rect">
            <a:avLst/>
          </a:prstGeom>
          <a:noFill/>
          <a:ln>
            <a:noFill/>
          </a:ln>
        </p:spPr>
        <p:txBody>
          <a:bodyPr lIns="396000" rIns="90000" tIns="45000" bIns="45000"/>
          <a:p>
            <a:pPr>
              <a:lnSpc>
                <a:spcPct val="100000"/>
              </a:lnSpc>
            </a:pPr>
            <a:r>
              <a:rPr b="0" lang="ko-KR" sz="1400" spc="-1" strike="noStrike">
                <a:solidFill>
                  <a:srgbClr val="404040"/>
                </a:solidFill>
                <a:uFill>
                  <a:solidFill>
                    <a:srgbClr val="ffffff"/>
                  </a:solidFill>
                </a:uFill>
                <a:latin typeface="Arial"/>
              </a:rPr>
              <a:t>Basketball track </a:t>
            </a:r>
            <a:endParaRPr b="0" lang="ko-KR" sz="3200" spc="-1" strike="noStrike">
              <a:solidFill>
                <a:srgbClr val="000000"/>
              </a:solidFill>
              <a:uFill>
                <a:solidFill>
                  <a:srgbClr val="ffffff"/>
                </a:solidFill>
              </a:uFill>
              <a:latin typeface="맑은 고딕"/>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619640" y="213120"/>
            <a:ext cx="7524000" cy="884160"/>
          </a:xfrm>
          <a:prstGeom prst="rect">
            <a:avLst/>
          </a:prstGeom>
          <a:noFill/>
          <a:ln>
            <a:noFill/>
          </a:ln>
        </p:spPr>
        <p:txBody>
          <a:bodyPr lIns="90000" rIns="90000" tIns="45000" bIns="45000" anchor="ctr"/>
          <a:p>
            <a:pPr>
              <a:lnSpc>
                <a:spcPct val="100000"/>
              </a:lnSpc>
            </a:pPr>
            <a:r>
              <a:rPr b="1" lang="ko-KR" sz="3600" spc="-1" strike="noStrike">
                <a:solidFill>
                  <a:srgbClr val="404040"/>
                </a:solidFill>
                <a:uFill>
                  <a:solidFill>
                    <a:srgbClr val="ffffff"/>
                  </a:solidFill>
                </a:uFill>
                <a:latin typeface="Arial"/>
              </a:rPr>
              <a:t>Application</a:t>
            </a:r>
            <a:endParaRPr b="0" lang="ko-KR" sz="1800" spc="-1" strike="noStrike">
              <a:solidFill>
                <a:srgbClr val="000000"/>
              </a:solidFill>
              <a:uFill>
                <a:solidFill>
                  <a:srgbClr val="ffffff"/>
                </a:solidFill>
              </a:uFill>
              <a:latin typeface="맑은 고딕"/>
            </a:endParaRPr>
          </a:p>
        </p:txBody>
      </p:sp>
      <p:sp>
        <p:nvSpPr>
          <p:cNvPr id="135" name="TextShape 2"/>
          <p:cNvSpPr txBox="1"/>
          <p:nvPr/>
        </p:nvSpPr>
        <p:spPr>
          <a:xfrm>
            <a:off x="4226400" y="1388160"/>
            <a:ext cx="4518720" cy="1737360"/>
          </a:xfrm>
          <a:prstGeom prst="rect">
            <a:avLst/>
          </a:prstGeom>
          <a:noFill/>
          <a:ln>
            <a:noFill/>
          </a:ln>
        </p:spPr>
        <p:txBody>
          <a:bodyPr lIns="396000" rIns="90000" tIns="45000" bIns="45000"/>
          <a:p>
            <a:pPr>
              <a:lnSpc>
                <a:spcPct val="100000"/>
              </a:lnSpc>
            </a:pPr>
            <a:r>
              <a:rPr b="0" lang="ko-KR" sz="1400" spc="-1" strike="noStrike">
                <a:solidFill>
                  <a:srgbClr val="404040"/>
                </a:solidFill>
                <a:uFill>
                  <a:solidFill>
                    <a:srgbClr val="ffffff"/>
                  </a:solidFill>
                </a:uFill>
                <a:latin typeface="Arial"/>
              </a:rPr>
              <a:t>As long as the backboard is captured in the camera, we can detect it automatically. Then with the captured video and detected hotspot area, the basketball energy image is generated and sent into the    trained deep learning model.</a:t>
            </a:r>
            <a:endParaRPr b="0" lang="ko-KR" sz="3200" spc="-1" strike="noStrike">
              <a:solidFill>
                <a:srgbClr val="000000"/>
              </a:solidFill>
              <a:uFill>
                <a:solidFill>
                  <a:srgbClr val="ffffff"/>
                </a:solidFill>
              </a:uFill>
              <a:latin typeface="맑은 고딕"/>
            </a:endParaRPr>
          </a:p>
          <a:p>
            <a:pPr>
              <a:lnSpc>
                <a:spcPct val="100000"/>
              </a:lnSpc>
            </a:pPr>
            <a:r>
              <a:rPr b="0" lang="ko-KR" sz="1400" spc="-1" strike="noStrike">
                <a:solidFill>
                  <a:srgbClr val="404040"/>
                </a:solidFill>
                <a:uFill>
                  <a:solidFill>
                    <a:srgbClr val="ffffff"/>
                  </a:solidFill>
                </a:uFill>
                <a:latin typeface="Arial"/>
              </a:rPr>
              <a:t>When scoring is detected, the video clip will be saved into the highlight reels.</a:t>
            </a:r>
            <a:endParaRPr b="0" lang="ko-KR" sz="3200" spc="-1" strike="noStrike">
              <a:solidFill>
                <a:srgbClr val="000000"/>
              </a:solidFill>
              <a:uFill>
                <a:solidFill>
                  <a:srgbClr val="ffffff"/>
                </a:solidFill>
              </a:uFill>
              <a:latin typeface="맑은 고딕"/>
            </a:endParaRPr>
          </a:p>
        </p:txBody>
      </p:sp>
      <p:pic>
        <p:nvPicPr>
          <p:cNvPr id="136" name="" descr=""/>
          <p:cNvPicPr/>
          <p:nvPr/>
        </p:nvPicPr>
        <p:blipFill>
          <a:blip r:embed="rId1"/>
          <a:stretch/>
        </p:blipFill>
        <p:spPr>
          <a:xfrm>
            <a:off x="2133360" y="1179720"/>
            <a:ext cx="1985040" cy="34700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516</TotalTime>
  <Application>LibreOffice/5.1.6.2$Linux_X86_64 LibreOffice_project/10m0$Build-2</Application>
  <Words>290</Words>
  <Paragraphs>19</Paragraphs>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2014-04-01T16:27:38Z</dcterms:created>
  <dc:creator>Registered User</dc:creator>
  <dc:description/>
  <dc:language>en-US</dc:language>
  <cp:lastModifiedBy/>
  <dcterms:modified xsi:type="dcterms:W3CDTF">2018-02-06T14:35:50Z</dcterms:modified>
  <cp:revision>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 Corporation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3</vt:i4>
  </property>
</Properties>
</file>