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61" r:id="rId6"/>
    <p:sldId id="263" r:id="rId7"/>
    <p:sldId id="260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E86CF-5A32-4C15-A6A0-AB9F3A1348BC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C9E24-6832-49D3-BA20-EC9832EA72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56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C9E24-6832-49D3-BA20-EC9832EA72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078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40D074-3CE9-45F8-B2F4-BCB47EF9B6B5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6FC862-D0E2-4A85-89E7-B2A744B60E56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D074-3CE9-45F8-B2F4-BCB47EF9B6B5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862-D0E2-4A85-89E7-B2A744B60E56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D074-3CE9-45F8-B2F4-BCB47EF9B6B5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862-D0E2-4A85-89E7-B2A744B60E56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D074-3CE9-45F8-B2F4-BCB47EF9B6B5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862-D0E2-4A85-89E7-B2A744B60E5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D074-3CE9-45F8-B2F4-BCB47EF9B6B5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862-D0E2-4A85-89E7-B2A744B60E5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D074-3CE9-45F8-B2F4-BCB47EF9B6B5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862-D0E2-4A85-89E7-B2A744B60E5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D074-3CE9-45F8-B2F4-BCB47EF9B6B5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862-D0E2-4A85-89E7-B2A744B60E56}" type="slidenum">
              <a:rPr lang="ru-RU" smtClean="0"/>
              <a:t>‹#›</a:t>
            </a:fld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D074-3CE9-45F8-B2F4-BCB47EF9B6B5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862-D0E2-4A85-89E7-B2A744B60E56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D074-3CE9-45F8-B2F4-BCB47EF9B6B5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862-D0E2-4A85-89E7-B2A744B60E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D074-3CE9-45F8-B2F4-BCB47EF9B6B5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862-D0E2-4A85-89E7-B2A744B60E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D074-3CE9-45F8-B2F4-BCB47EF9B6B5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862-D0E2-4A85-89E7-B2A744B60E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40D074-3CE9-45F8-B2F4-BCB47EF9B6B5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86FC862-D0E2-4A85-89E7-B2A744B60E5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microsoft.com/office/2007/relationships/media" Target="../media/media7.mp3"/><Relationship Id="rId18" Type="http://schemas.openxmlformats.org/officeDocument/2006/relationships/audio" Target="../media/media9.mp3"/><Relationship Id="rId3" Type="http://schemas.microsoft.com/office/2007/relationships/media" Target="../media/media2.mp3"/><Relationship Id="rId21" Type="http://schemas.openxmlformats.org/officeDocument/2006/relationships/image" Target="../media/image4.png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17" Type="http://schemas.microsoft.com/office/2007/relationships/media" Target="../media/media9.mp3"/><Relationship Id="rId2" Type="http://schemas.openxmlformats.org/officeDocument/2006/relationships/audio" Target="../media/media1.mp3"/><Relationship Id="rId16" Type="http://schemas.openxmlformats.org/officeDocument/2006/relationships/audio" Target="../media/media8.mp3"/><Relationship Id="rId20" Type="http://schemas.openxmlformats.org/officeDocument/2006/relationships/notesSlide" Target="../notesSlides/notesSlide1.xml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microsoft.com/office/2007/relationships/media" Target="../media/media8.mp3"/><Relationship Id="rId10" Type="http://schemas.openxmlformats.org/officeDocument/2006/relationships/audio" Target="../media/media5.mp3"/><Relationship Id="rId19" Type="http://schemas.openxmlformats.org/officeDocument/2006/relationships/slideLayout" Target="../slideLayouts/slideLayout2.xml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media7.mp3"/><Relationship Id="rId2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 smtClean="0"/>
              <a:t>Илюша в загадочном мире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свинов</a:t>
            </a:r>
            <a:r>
              <a:rPr lang="ru-RU" dirty="0" smtClean="0"/>
              <a:t> и привидений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8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выполнили: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83869" y="3767316"/>
            <a:ext cx="2376263" cy="1500187"/>
          </a:xfrm>
        </p:spPr>
        <p:txBody>
          <a:bodyPr/>
          <a:lstStyle/>
          <a:p>
            <a:pPr marL="342900" indent="-342900" algn="l">
              <a:buBlip>
                <a:blip r:embed="rId2"/>
              </a:buBlip>
            </a:pPr>
            <a:r>
              <a:rPr lang="ru-RU" dirty="0" smtClean="0"/>
              <a:t>Голубев Максим</a:t>
            </a:r>
          </a:p>
          <a:p>
            <a:pPr marL="342900" indent="-342900" algn="l">
              <a:buBlip>
                <a:blip r:embed="rId2"/>
              </a:buBlip>
            </a:pPr>
            <a:r>
              <a:rPr lang="ru-RU" dirty="0" err="1" smtClean="0"/>
              <a:t>Прытов</a:t>
            </a:r>
            <a:r>
              <a:rPr lang="ru-RU" dirty="0" smtClean="0"/>
              <a:t> Антон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5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5"/>
          <a:stretch/>
        </p:blipFill>
        <p:spPr bwMode="auto">
          <a:xfrm>
            <a:off x="68284" y="725408"/>
            <a:ext cx="9007432" cy="540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82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0"/>
          <a:stretch/>
        </p:blipFill>
        <p:spPr bwMode="auto">
          <a:xfrm>
            <a:off x="68284" y="731217"/>
            <a:ext cx="9007432" cy="539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4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Blip>
                <a:blip r:embed="rId21"/>
              </a:buBlip>
            </a:pPr>
            <a:r>
              <a:rPr lang="ru-RU" dirty="0" smtClean="0"/>
              <a:t>Фоновая музыка</a:t>
            </a:r>
          </a:p>
          <a:p>
            <a:pPr>
              <a:lnSpc>
                <a:spcPct val="200000"/>
              </a:lnSpc>
              <a:buBlip>
                <a:blip r:embed="rId21"/>
              </a:buBlip>
            </a:pPr>
            <a:r>
              <a:rPr lang="ru-RU" dirty="0" smtClean="0"/>
              <a:t>Объекты</a:t>
            </a:r>
          </a:p>
          <a:p>
            <a:pPr>
              <a:lnSpc>
                <a:spcPct val="200000"/>
              </a:lnSpc>
              <a:buBlip>
                <a:blip r:embed="rId21"/>
              </a:buBlip>
            </a:pPr>
            <a:r>
              <a:rPr lang="ru-RU" dirty="0" smtClean="0"/>
              <a:t>Герой</a:t>
            </a:r>
          </a:p>
          <a:p>
            <a:pPr>
              <a:lnSpc>
                <a:spcPct val="200000"/>
              </a:lnSpc>
              <a:buBlip>
                <a:blip r:embed="rId21"/>
              </a:buBlip>
            </a:pPr>
            <a:r>
              <a:rPr lang="ru-RU" dirty="0" smtClean="0"/>
              <a:t>Призрак</a:t>
            </a:r>
          </a:p>
          <a:p>
            <a:pPr>
              <a:lnSpc>
                <a:spcPct val="200000"/>
              </a:lnSpc>
              <a:buBlip>
                <a:blip r:embed="rId21"/>
              </a:buBlip>
            </a:pPr>
            <a:r>
              <a:rPr lang="ru-RU" dirty="0" err="1" smtClean="0"/>
              <a:t>Свин</a:t>
            </a:r>
            <a:endParaRPr lang="ru-RU" dirty="0" smtClean="0"/>
          </a:p>
          <a:p>
            <a:pPr>
              <a:buBlip>
                <a:blip r:embed="rId21"/>
              </a:buBlip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Звуки</a:t>
            </a:r>
            <a:endParaRPr lang="ru-RU" dirty="0"/>
          </a:p>
        </p:txBody>
      </p:sp>
      <p:pic>
        <p:nvPicPr>
          <p:cNvPr id="4" name="music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3635896" y="2354735"/>
            <a:ext cx="609600" cy="609600"/>
          </a:xfrm>
          <a:prstGeom prst="rect">
            <a:avLst/>
          </a:prstGeom>
        </p:spPr>
      </p:pic>
      <p:pic>
        <p:nvPicPr>
          <p:cNvPr id="5" name="chest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3635896" y="3234353"/>
            <a:ext cx="609600" cy="609600"/>
          </a:xfrm>
          <a:prstGeom prst="rect">
            <a:avLst/>
          </a:prstGeom>
        </p:spPr>
      </p:pic>
      <p:pic>
        <p:nvPicPr>
          <p:cNvPr id="6" name="tree.mp3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4499992" y="3234353"/>
            <a:ext cx="609600" cy="609600"/>
          </a:xfrm>
          <a:prstGeom prst="rect">
            <a:avLst/>
          </a:prstGeom>
        </p:spPr>
      </p:pic>
      <p:pic>
        <p:nvPicPr>
          <p:cNvPr id="7" name="run.mp3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3635896" y="4005064"/>
            <a:ext cx="609600" cy="609600"/>
          </a:xfrm>
          <a:prstGeom prst="rect">
            <a:avLst/>
          </a:prstGeom>
        </p:spPr>
      </p:pic>
      <p:pic>
        <p:nvPicPr>
          <p:cNvPr id="8" name="run.mp3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3635896" y="4797152"/>
            <a:ext cx="609600" cy="609600"/>
          </a:xfrm>
          <a:prstGeom prst="rect">
            <a:avLst/>
          </a:prstGeom>
        </p:spPr>
      </p:pic>
      <p:pic>
        <p:nvPicPr>
          <p:cNvPr id="9" name="fight.mp3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4499992" y="4797152"/>
            <a:ext cx="609600" cy="609600"/>
          </a:xfrm>
          <a:prstGeom prst="rect">
            <a:avLst/>
          </a:prstGeom>
        </p:spPr>
      </p:pic>
      <p:pic>
        <p:nvPicPr>
          <p:cNvPr id="11" name="damage.mp3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4499992" y="4005064"/>
            <a:ext cx="609600" cy="609600"/>
          </a:xfrm>
          <a:prstGeom prst="rect">
            <a:avLst/>
          </a:prstGeom>
        </p:spPr>
      </p:pic>
      <p:pic>
        <p:nvPicPr>
          <p:cNvPr id="12" name="run.mp3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3635896" y="5517232"/>
            <a:ext cx="609600" cy="609600"/>
          </a:xfrm>
          <a:prstGeom prst="rect">
            <a:avLst/>
          </a:prstGeom>
        </p:spPr>
      </p:pic>
      <p:pic>
        <p:nvPicPr>
          <p:cNvPr id="13" name="fight.mp3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4499992" y="55172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36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24528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6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29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57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99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296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334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89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en-US" dirty="0" smtClean="0"/>
              <a:t>Main</a:t>
            </a:r>
            <a:endParaRPr lang="ru-RU" dirty="0"/>
          </a:p>
          <a:p>
            <a:pPr>
              <a:buBlip>
                <a:blip r:embed="rId2"/>
              </a:buBlip>
            </a:pPr>
            <a:r>
              <a:rPr lang="en-US" dirty="0" smtClean="0"/>
              <a:t>Start</a:t>
            </a:r>
          </a:p>
          <a:p>
            <a:pPr>
              <a:buBlip>
                <a:blip r:embed="rId2"/>
              </a:buBlip>
            </a:pPr>
            <a:r>
              <a:rPr lang="en-US" dirty="0"/>
              <a:t>Game, My</a:t>
            </a:r>
          </a:p>
          <a:p>
            <a:pPr>
              <a:buBlip>
                <a:blip r:embed="rId2"/>
              </a:buBlip>
            </a:pPr>
            <a:r>
              <a:rPr lang="en-US" dirty="0"/>
              <a:t>Hero, Evil</a:t>
            </a:r>
          </a:p>
          <a:p>
            <a:pPr>
              <a:buBlip>
                <a:blip r:embed="rId2"/>
              </a:buBlip>
            </a:pPr>
            <a:r>
              <a:rPr lang="en-US" dirty="0"/>
              <a:t>Objects, Thing</a:t>
            </a:r>
          </a:p>
          <a:p>
            <a:pPr>
              <a:buBlip>
                <a:blip r:embed="rId2"/>
              </a:buBlip>
            </a:pPr>
            <a:r>
              <a:rPr lang="en-US" dirty="0"/>
              <a:t>Bullets</a:t>
            </a:r>
          </a:p>
          <a:p>
            <a:pPr>
              <a:buBlip>
                <a:blip r:embed="rId2"/>
              </a:buBlip>
            </a:pPr>
            <a:r>
              <a:rPr lang="en-US" dirty="0"/>
              <a:t>Field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Inventory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Help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01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ru-RU" dirty="0" smtClean="0"/>
              <a:t>Объём программного кода: 1300+ строк (с пропусками и комментариями)</a:t>
            </a:r>
            <a:r>
              <a:rPr lang="en-US" dirty="0" smtClean="0"/>
              <a:t>;</a:t>
            </a:r>
          </a:p>
          <a:p>
            <a:pPr>
              <a:buBlip>
                <a:blip r:embed="rId2"/>
              </a:buBlip>
            </a:pPr>
            <a:r>
              <a:rPr lang="ru-RU" dirty="0" smtClean="0"/>
              <a:t>Чистота кода: константы, </a:t>
            </a:r>
            <a:r>
              <a:rPr lang="en-US" dirty="0" smtClean="0"/>
              <a:t>copy-paste</a:t>
            </a:r>
            <a:r>
              <a:rPr lang="ru-RU" dirty="0"/>
              <a:t> </a:t>
            </a:r>
            <a:r>
              <a:rPr lang="ru-RU" dirty="0" smtClean="0"/>
              <a:t>отсутствует, говорящие имена переменных</a:t>
            </a:r>
            <a:r>
              <a:rPr lang="en-US" dirty="0" smtClean="0"/>
              <a:t>;</a:t>
            </a:r>
          </a:p>
          <a:p>
            <a:pPr>
              <a:buBlip>
                <a:blip r:embed="rId2"/>
              </a:buBlip>
            </a:pPr>
            <a:r>
              <a:rPr lang="ru-RU" dirty="0" smtClean="0"/>
              <a:t>Архитектурная сложность: классы, модули, импорт объектов из других файлов используются</a:t>
            </a:r>
            <a:r>
              <a:rPr lang="en-US" dirty="0" smtClean="0"/>
              <a:t>;</a:t>
            </a:r>
          </a:p>
          <a:p>
            <a:pPr>
              <a:buBlip>
                <a:blip r:embed="rId2"/>
              </a:buBlip>
            </a:pPr>
            <a:r>
              <a:rPr lang="ru-RU" dirty="0" smtClean="0"/>
              <a:t>Реализованы практически все изученные в модуле технологии</a:t>
            </a:r>
            <a:r>
              <a:rPr lang="en-US" dirty="0" smtClean="0"/>
              <a:t>;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ru-RU" dirty="0" smtClean="0"/>
              <a:t>Работоспособность: проект работает, баги отсутствуют.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45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игре существует огромное множество возможностей для развития: добавление новых персонажей, появление новых способностей у уже существующих персонажей, новые объекты и т.д.</a:t>
            </a:r>
          </a:p>
        </p:txBody>
      </p:sp>
    </p:spTree>
    <p:extLst>
      <p:ext uri="{BB962C8B-B14F-4D97-AF65-F5344CB8AC3E}">
        <p14:creationId xmlns:p14="http://schemas.microsoft.com/office/powerpoint/2010/main" val="32842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55</TotalTime>
  <Words>122</Words>
  <Application>Microsoft Office PowerPoint</Application>
  <PresentationFormat>Экран (4:3)</PresentationFormat>
  <Paragraphs>30</Paragraphs>
  <Slides>8</Slides>
  <Notes>1</Notes>
  <HiddenSlides>0</HiddenSlides>
  <MMClips>9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Твердый переплет</vt:lpstr>
      <vt:lpstr>Илюша в загадочном мире</vt:lpstr>
      <vt:lpstr>Проект выполнили:</vt:lpstr>
      <vt:lpstr>Презентация PowerPoint</vt:lpstr>
      <vt:lpstr>Презентация PowerPoint</vt:lpstr>
      <vt:lpstr>Звуки</vt:lpstr>
      <vt:lpstr>Файлы</vt:lpstr>
      <vt:lpstr>Критерии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Илюша в загадочном мире</dc:title>
  <dc:creator>Maxim</dc:creator>
  <cp:lastModifiedBy>Maxim</cp:lastModifiedBy>
  <cp:revision>5</cp:revision>
  <dcterms:created xsi:type="dcterms:W3CDTF">2021-01-14T10:42:52Z</dcterms:created>
  <dcterms:modified xsi:type="dcterms:W3CDTF">2021-01-14T11:38:00Z</dcterms:modified>
</cp:coreProperties>
</file>