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</a:t>
            </a:r>
            <a:r>
              <a:rPr lang="ru-RU" dirty="0" err="1" smtClean="0"/>
              <a:t>екондхенд</a:t>
            </a:r>
            <a:r>
              <a:rPr lang="ru-RU" dirty="0" smtClean="0"/>
              <a:t> Светлана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Выполнили: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Голубев Максим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 smtClean="0"/>
              <a:t>Прытов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2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Интернет-магазин одежды (по типу </a:t>
            </a:r>
            <a:r>
              <a:rPr lang="ru-RU" dirty="0" smtClean="0"/>
              <a:t>«</a:t>
            </a:r>
            <a:r>
              <a:rPr lang="ru-RU" dirty="0" err="1" smtClean="0"/>
              <a:t>Авито</a:t>
            </a:r>
            <a:r>
              <a:rPr lang="ru-RU" dirty="0" smtClean="0"/>
              <a:t>»)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1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Онлайн </a:t>
            </a:r>
            <a:r>
              <a:rPr lang="ru-RU" dirty="0" err="1" smtClean="0"/>
              <a:t>секонд-хэнд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2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Просмотр товаров</a:t>
            </a:r>
          </a:p>
          <a:p>
            <a:r>
              <a:rPr lang="ru-RU" dirty="0"/>
              <a:t>Регистрация</a:t>
            </a:r>
          </a:p>
          <a:p>
            <a:r>
              <a:rPr lang="ru-RU" dirty="0"/>
              <a:t>Изменение информации профиля </a:t>
            </a:r>
            <a:r>
              <a:rPr lang="ru-RU" sz="1000" i="1" dirty="0"/>
              <a:t>(только для зарегистрированных пользователей)</a:t>
            </a:r>
          </a:p>
          <a:p>
            <a:r>
              <a:rPr lang="ru-RU" dirty="0"/>
              <a:t>Добавление товаров в корзину </a:t>
            </a:r>
            <a:r>
              <a:rPr lang="ru-RU" sz="1000" i="1" dirty="0"/>
              <a:t>(только для зарегистрированных пользователей)</a:t>
            </a:r>
          </a:p>
          <a:p>
            <a:r>
              <a:rPr lang="ru-RU" dirty="0"/>
              <a:t>Покупка товаров </a:t>
            </a:r>
            <a:r>
              <a:rPr lang="ru-RU" sz="1000" i="1" dirty="0"/>
              <a:t>(только для зарегистрированных пользователей)</a:t>
            </a:r>
          </a:p>
          <a:p>
            <a:r>
              <a:rPr lang="ru-RU" dirty="0"/>
              <a:t>Добавление товаров </a:t>
            </a:r>
            <a:r>
              <a:rPr lang="ru-RU" sz="1000" i="1" dirty="0"/>
              <a:t>(только для зарегистрированных пользователей)</a:t>
            </a:r>
          </a:p>
          <a:p>
            <a:r>
              <a:rPr lang="ru-RU" dirty="0"/>
              <a:t>Удаление своих товаров </a:t>
            </a:r>
            <a:r>
              <a:rPr lang="ru-RU" sz="1000" i="1" dirty="0"/>
              <a:t>(только для зарегистрированных пользователей)</a:t>
            </a:r>
          </a:p>
          <a:p>
            <a:r>
              <a:rPr lang="ru-RU" dirty="0"/>
              <a:t>Удаление любых товаров </a:t>
            </a:r>
            <a:r>
              <a:rPr lang="ru-RU" sz="1000" i="1" dirty="0"/>
              <a:t>(только для админов)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8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main.py </a:t>
            </a:r>
          </a:p>
          <a:p>
            <a:r>
              <a:rPr lang="en-US" dirty="0" smtClean="0"/>
              <a:t>translator.py</a:t>
            </a:r>
          </a:p>
          <a:p>
            <a:r>
              <a:rPr lang="en-US" dirty="0"/>
              <a:t>t</a:t>
            </a:r>
            <a:r>
              <a:rPr lang="en-US" dirty="0" smtClean="0"/>
              <a:t>emplates</a:t>
            </a:r>
          </a:p>
          <a:p>
            <a:r>
              <a:rPr lang="en-US" dirty="0" smtClean="0"/>
              <a:t>static/style.css </a:t>
            </a:r>
          </a:p>
          <a:p>
            <a:r>
              <a:rPr lang="en-US" dirty="0" smtClean="0"/>
              <a:t>static/images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8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err="1"/>
              <a:t>flask_login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random 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mtplib</a:t>
            </a:r>
            <a:r>
              <a:rPr lang="en-US" dirty="0" smtClean="0"/>
              <a:t> </a:t>
            </a:r>
          </a:p>
          <a:p>
            <a:r>
              <a:rPr lang="en-US" dirty="0"/>
              <a:t>translate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2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Картинки по умолчанию</a:t>
            </a:r>
            <a:endParaRPr lang="ru-RU" dirty="0"/>
          </a:p>
        </p:txBody>
      </p:sp>
      <p:pic>
        <p:nvPicPr>
          <p:cNvPr id="1026" name="Picture 2" descr="C:\Users\Maxim\Desktop\WEB-project\static\images\pictures\nul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0" y="2445166"/>
            <a:ext cx="2114234" cy="15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xim\Desktop\WEB-project\static\images\pictures\null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45166"/>
            <a:ext cx="2382235" cy="15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xim\Desktop\WEB-project\static\images\pictures\null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80" y="2445167"/>
            <a:ext cx="2382235" cy="15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xim\Desktop\WEB-project\static\images\pictures\null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" y="4435213"/>
            <a:ext cx="2206287" cy="14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axim\Desktop\WEB-project\static\images\pictures\null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34" y="4435213"/>
            <a:ext cx="2201109" cy="14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xim\Desktop\WEB-project\static\images\pictures\no_ima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13" y="4435213"/>
            <a:ext cx="2420367" cy="14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26</TotalTime>
  <Words>100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Твердый переплет</vt:lpstr>
      <vt:lpstr>секондхенд Светлана</vt:lpstr>
      <vt:lpstr>Задание</vt:lpstr>
      <vt:lpstr>Суть проекта</vt:lpstr>
      <vt:lpstr>Функционал</vt:lpstr>
      <vt:lpstr>Архитектура</vt:lpstr>
      <vt:lpstr>Модули</vt:lpstr>
      <vt:lpstr>Картинки по умолчанию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секондхенд Светлана</dc:title>
  <dc:creator>Maksim</dc:creator>
  <cp:lastModifiedBy>Maxim</cp:lastModifiedBy>
  <cp:revision>3</cp:revision>
  <dcterms:created xsi:type="dcterms:W3CDTF">2021-04-26T08:58:52Z</dcterms:created>
  <dcterms:modified xsi:type="dcterms:W3CDTF">2021-04-26T09:35:49Z</dcterms:modified>
</cp:coreProperties>
</file>