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Paytone One"/>
      <p:regular r:id="rId19"/>
    </p:embeddedFont>
    <p:embeddedFont>
      <p:font typeface="Bebas Neue"/>
      <p:regular r:id="rId20"/>
    </p:embeddedFont>
    <p:embeddedFont>
      <p:font typeface="Pacifico"/>
      <p:regular r:id="rId21"/>
    </p:embeddedFont>
    <p:embeddedFont>
      <p:font typeface="PT Sans"/>
      <p:regular r:id="rId22"/>
      <p:bold r:id="rId23"/>
      <p:italic r:id="rId24"/>
      <p:boldItalic r:id="rId25"/>
    </p:embeddedFont>
    <p:embeddedFont>
      <p:font typeface="Barlow"/>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ebasNeue-regular.fntdata"/><Relationship Id="rId22" Type="http://schemas.openxmlformats.org/officeDocument/2006/relationships/font" Target="fonts/PTSans-regular.fntdata"/><Relationship Id="rId21" Type="http://schemas.openxmlformats.org/officeDocument/2006/relationships/font" Target="fonts/Pacifico-regular.fntdata"/><Relationship Id="rId24" Type="http://schemas.openxmlformats.org/officeDocument/2006/relationships/font" Target="fonts/PTSans-italic.fntdata"/><Relationship Id="rId23" Type="http://schemas.openxmlformats.org/officeDocument/2006/relationships/font" Target="fonts/PTSan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regular.fntdata"/><Relationship Id="rId25" Type="http://schemas.openxmlformats.org/officeDocument/2006/relationships/font" Target="fonts/PTSans-boldItalic.fntdata"/><Relationship Id="rId28" Type="http://schemas.openxmlformats.org/officeDocument/2006/relationships/font" Target="fonts/Barlow-italic.fntdata"/><Relationship Id="rId27" Type="http://schemas.openxmlformats.org/officeDocument/2006/relationships/font" Target="fonts/Barlow-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PaytoneOne-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d136dde9aa_4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d136dde9aa_4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d136dde9aa_1_2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d136dde9aa_1_2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d136dde9aa_1_2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d136dde9aa_1_2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d136dde9aa_1_2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d136dde9aa_1_2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d136dde9aa_6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d136dde9aa_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For our project we chose to interview employees from Sugar Group Companies,  a foreign company in Indonesia. </a:t>
            </a:r>
            <a:endParaRPr/>
          </a:p>
          <a:p>
            <a:pPr indent="0" lvl="0" marL="0" rtl="0" algn="l">
              <a:spcBef>
                <a:spcPts val="0"/>
              </a:spcBef>
              <a:spcAft>
                <a:spcPts val="0"/>
              </a:spcAft>
              <a:buNone/>
            </a:pPr>
            <a:r>
              <a:rPr lang="es"/>
              <a:t>We believe it would give us an abstract perspective to view data and to get insight on a larger end company and how they deal with data What they do? 		</a:t>
            </a:r>
            <a:endParaRPr/>
          </a:p>
          <a:p>
            <a:pPr indent="0" lvl="0" marL="0" rtl="0" algn="l">
              <a:spcBef>
                <a:spcPts val="0"/>
              </a:spcBef>
              <a:spcAft>
                <a:spcPts val="0"/>
              </a:spcAft>
              <a:buNone/>
            </a:pPr>
            <a:r>
              <a:rPr lang="es"/>
              <a:t>-Number one sugar provider of indonesia 	</a:t>
            </a:r>
            <a:endParaRPr/>
          </a:p>
          <a:p>
            <a:pPr indent="0" lvl="0" marL="0" rtl="0" algn="l">
              <a:spcBef>
                <a:spcPts val="0"/>
              </a:spcBef>
              <a:spcAft>
                <a:spcPts val="0"/>
              </a:spcAft>
              <a:buNone/>
            </a:pPr>
            <a:r>
              <a:rPr lang="es"/>
              <a:t>	-Distributing and marketing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d136dde9aa_1_20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d136dde9aa_1_2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d136dde9aa_1_2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d136dde9aa_1_2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This is our synthesized Social World Model. Notable Micro influences include the people we’ve interviewed and </a:t>
            </a:r>
            <a:r>
              <a:rPr lang="es"/>
              <a:t>the surrounding workers. These are people like the teams they work with like other members of the hiring and training teams as well as third parties like contractors and consultants. Some noteworthy meso influences are the subsidiary companies like Gulaku and JJ Royal Coffee, Copycat companies, and people like Application Verifiers. For our Macro influences, we saw things like International Laws &amp; Tariffs, International Shipping Companies, and Indonesia’s quality of life in general. There were no inconsistencies within in our collected set of data, which was really good considering that our group of interviewees were widely spread out in their roles within the company as we’ll see in the following slide.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ea45ff711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ea45ff711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d136dde9aa_4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d136dde9aa_4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ea45ff711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ea45ff711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One of the biggest challenges that we noticed the company had was regarding fake data. While talking to our respective persons of interest, we noticed </a:t>
            </a:r>
            <a:r>
              <a:rPr lang="es"/>
              <a:t>that</a:t>
            </a:r>
            <a:r>
              <a:rPr lang="es"/>
              <a:t> one point of data that was collected was data from farmers on the plantation / fields. As broken down by one persons of interest being Julian Couhault, farmers have a certain quota of sugar that they need to collect daily and also have </a:t>
            </a:r>
            <a:r>
              <a:rPr lang="es"/>
              <a:t>measurements</a:t>
            </a:r>
            <a:r>
              <a:rPr lang="es"/>
              <a:t> they need to make when cutting sugar. However, according to Julian, some of the farmers tend to get “lazy” and can overstate their harvesting numbers to avoid a meeting their daily quota and additionally fake a lot of their </a:t>
            </a:r>
            <a:r>
              <a:rPr lang="es"/>
              <a:t>measurements</a:t>
            </a:r>
            <a:r>
              <a:rPr lang="es"/>
              <a:t> purely because of the </a:t>
            </a:r>
            <a:r>
              <a:rPr lang="es"/>
              <a:t>hassle</a:t>
            </a:r>
            <a:r>
              <a:rPr lang="es"/>
              <a:t> their behind cutting cane at specific </a:t>
            </a:r>
            <a:r>
              <a:rPr lang="es"/>
              <a:t>measurements</a:t>
            </a:r>
            <a:r>
              <a:rPr lang="es"/>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d136dde9aa_4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d136dde9aa_4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8" name="Shape 8"/>
        <p:cNvGrpSpPr/>
        <p:nvPr/>
      </p:nvGrpSpPr>
      <p:grpSpPr>
        <a:xfrm>
          <a:off x="0" y="0"/>
          <a:ext cx="0" cy="0"/>
          <a:chOff x="0" y="0"/>
          <a:chExt cx="0" cy="0"/>
        </a:xfrm>
      </p:grpSpPr>
      <p:sp>
        <p:nvSpPr>
          <p:cNvPr id="9" name="Google Shape;9;p2"/>
          <p:cNvSpPr/>
          <p:nvPr/>
        </p:nvSpPr>
        <p:spPr>
          <a:xfrm>
            <a:off x="-14475" y="-13975"/>
            <a:ext cx="5764975" cy="5196775"/>
          </a:xfrm>
          <a:custGeom>
            <a:rect b="b" l="l" r="r" t="t"/>
            <a:pathLst>
              <a:path extrusionOk="0" h="207871" w="230599">
                <a:moveTo>
                  <a:pt x="230599" y="207398"/>
                </a:moveTo>
                <a:lnTo>
                  <a:pt x="196980" y="0"/>
                </a:lnTo>
                <a:lnTo>
                  <a:pt x="0" y="0"/>
                </a:lnTo>
                <a:lnTo>
                  <a:pt x="0" y="207871"/>
                </a:lnTo>
                <a:close/>
              </a:path>
            </a:pathLst>
          </a:custGeom>
          <a:solidFill>
            <a:schemeClr val="dk2"/>
          </a:solidFill>
          <a:ln>
            <a:noFill/>
          </a:ln>
        </p:spPr>
      </p:sp>
      <p:sp>
        <p:nvSpPr>
          <p:cNvPr id="10" name="Google Shape;10;p2"/>
          <p:cNvSpPr txBox="1"/>
          <p:nvPr>
            <p:ph type="ctrTitle"/>
          </p:nvPr>
        </p:nvSpPr>
        <p:spPr>
          <a:xfrm>
            <a:off x="711150" y="1210828"/>
            <a:ext cx="4212000" cy="2024400"/>
          </a:xfrm>
          <a:prstGeom prst="rect">
            <a:avLst/>
          </a:prstGeom>
        </p:spPr>
        <p:txBody>
          <a:bodyPr anchorCtr="0" anchor="ctr" bIns="36000" lIns="36000" spcFirstLastPara="1" rIns="36000" wrap="square" tIns="36000">
            <a:noAutofit/>
          </a:bodyPr>
          <a:lstStyle>
            <a:lvl1pPr lvl="0" algn="l">
              <a:spcBef>
                <a:spcPts val="0"/>
              </a:spcBef>
              <a:spcAft>
                <a:spcPts val="0"/>
              </a:spcAft>
              <a:buClr>
                <a:srgbClr val="191919"/>
              </a:buClr>
              <a:buSzPts val="5200"/>
              <a:buNone/>
              <a:defRPr sz="5000">
                <a:solidFill>
                  <a:schemeClr val="accent3"/>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711150" y="3464672"/>
            <a:ext cx="4528800" cy="468000"/>
          </a:xfrm>
          <a:prstGeom prst="rect">
            <a:avLst/>
          </a:prstGeom>
          <a:solidFill>
            <a:schemeClr val="accent5"/>
          </a:solidFill>
        </p:spPr>
        <p:txBody>
          <a:bodyPr anchorCtr="0" anchor="ctr" bIns="36000" lIns="36000" spcFirstLastPara="1" rIns="36000" wrap="square" tIns="36000">
            <a:noAutofit/>
          </a:bodyPr>
          <a:lstStyle>
            <a:lvl1pPr lvl="0" algn="ctr">
              <a:lnSpc>
                <a:spcPct val="100000"/>
              </a:lnSpc>
              <a:spcBef>
                <a:spcPts val="0"/>
              </a:spcBef>
              <a:spcAft>
                <a:spcPts val="0"/>
              </a:spcAft>
              <a:buSzPts val="1600"/>
              <a:buNone/>
              <a:defRPr sz="1800">
                <a:solidFill>
                  <a:schemeClr val="accent3"/>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p:cNvSpPr/>
          <p:nvPr/>
        </p:nvSpPr>
        <p:spPr>
          <a:xfrm rot="-5051495">
            <a:off x="1339945" y="3041645"/>
            <a:ext cx="551948" cy="3627100"/>
          </a:xfrm>
          <a:custGeom>
            <a:rect b="b" l="l" r="r" t="t"/>
            <a:pathLst>
              <a:path extrusionOk="0" h="196033" w="29831">
                <a:moveTo>
                  <a:pt x="473" y="196033"/>
                </a:moveTo>
                <a:lnTo>
                  <a:pt x="29831" y="141580"/>
                </a:lnTo>
                <a:lnTo>
                  <a:pt x="0" y="0"/>
                </a:lnTo>
              </a:path>
            </a:pathLst>
          </a:custGeom>
          <a:noFill/>
          <a:ln cap="flat" cmpd="sng" w="19050">
            <a:solidFill>
              <a:schemeClr val="accent1"/>
            </a:solidFill>
            <a:prstDash val="solid"/>
            <a:round/>
            <a:headEnd len="med" w="med" type="none"/>
            <a:tailEnd len="med" w="med" type="none"/>
          </a:ln>
        </p:spPr>
      </p:sp>
      <p:sp>
        <p:nvSpPr>
          <p:cNvPr id="13" name="Google Shape;13;p2"/>
          <p:cNvSpPr/>
          <p:nvPr/>
        </p:nvSpPr>
        <p:spPr>
          <a:xfrm>
            <a:off x="4045725" y="-78325"/>
            <a:ext cx="2876575" cy="651075"/>
          </a:xfrm>
          <a:custGeom>
            <a:rect b="b" l="l" r="r" t="t"/>
            <a:pathLst>
              <a:path extrusionOk="0" h="26043" w="115063">
                <a:moveTo>
                  <a:pt x="0" y="0"/>
                </a:moveTo>
                <a:lnTo>
                  <a:pt x="26990" y="26043"/>
                </a:lnTo>
                <a:lnTo>
                  <a:pt x="115063" y="0"/>
                </a:lnTo>
              </a:path>
            </a:pathLst>
          </a:custGeom>
          <a:noFill/>
          <a:ln cap="flat" cmpd="sng" w="19050">
            <a:solidFill>
              <a:schemeClr val="accent1"/>
            </a:solidFill>
            <a:prstDash val="solid"/>
            <a:round/>
            <a:headEnd len="med" w="med" type="none"/>
            <a:tailEnd len="med" w="med" type="none"/>
          </a:ln>
        </p:spPr>
      </p:sp>
      <p:sp>
        <p:nvSpPr>
          <p:cNvPr id="14" name="Google Shape;14;p2"/>
          <p:cNvSpPr/>
          <p:nvPr/>
        </p:nvSpPr>
        <p:spPr>
          <a:xfrm flipH="1" rot="10800000">
            <a:off x="6038075" y="4136625"/>
            <a:ext cx="3118810" cy="1041725"/>
          </a:xfrm>
          <a:custGeom>
            <a:rect b="b" l="l" r="r" t="t"/>
            <a:pathLst>
              <a:path extrusionOk="0" h="41669" w="145841">
                <a:moveTo>
                  <a:pt x="0" y="947"/>
                </a:moveTo>
                <a:lnTo>
                  <a:pt x="66765" y="41669"/>
                </a:lnTo>
                <a:lnTo>
                  <a:pt x="145841" y="0"/>
                </a:lnTo>
              </a:path>
            </a:pathLst>
          </a:custGeom>
          <a:noFill/>
          <a:ln cap="flat" cmpd="sng" w="19050">
            <a:solidFill>
              <a:schemeClr val="accent1"/>
            </a:solidFill>
            <a:prstDash val="solid"/>
            <a:round/>
            <a:headEnd len="med" w="med" type="none"/>
            <a:tailEnd len="med" w="med" type="none"/>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63" name="Shape 63"/>
        <p:cNvGrpSpPr/>
        <p:nvPr/>
      </p:nvGrpSpPr>
      <p:grpSpPr>
        <a:xfrm>
          <a:off x="0" y="0"/>
          <a:ext cx="0" cy="0"/>
          <a:chOff x="0" y="0"/>
          <a:chExt cx="0" cy="0"/>
        </a:xfrm>
      </p:grpSpPr>
      <p:sp>
        <p:nvSpPr>
          <p:cNvPr id="64" name="Google Shape;64;p11"/>
          <p:cNvSpPr txBox="1"/>
          <p:nvPr>
            <p:ph hasCustomPrompt="1" type="title"/>
          </p:nvPr>
        </p:nvSpPr>
        <p:spPr>
          <a:xfrm>
            <a:off x="998550" y="1680681"/>
            <a:ext cx="7146900" cy="1248900"/>
          </a:xfrm>
          <a:prstGeom prst="rect">
            <a:avLst/>
          </a:prstGeom>
        </p:spPr>
        <p:txBody>
          <a:bodyPr anchorCtr="0" anchor="ctr" bIns="36000" lIns="36000" spcFirstLastPara="1" rIns="36000" wrap="square" tIns="36000">
            <a:noAutofit/>
          </a:bodyPr>
          <a:lstStyle>
            <a:lvl1pPr lvl="0" algn="ctr">
              <a:spcBef>
                <a:spcPts val="0"/>
              </a:spcBef>
              <a:spcAft>
                <a:spcPts val="0"/>
              </a:spcAft>
              <a:buSzPts val="9600"/>
              <a:buNone/>
              <a:defRPr sz="10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5" name="Google Shape;65;p11"/>
          <p:cNvSpPr txBox="1"/>
          <p:nvPr>
            <p:ph idx="1" type="subTitle"/>
          </p:nvPr>
        </p:nvSpPr>
        <p:spPr>
          <a:xfrm>
            <a:off x="1178700" y="2965719"/>
            <a:ext cx="6786600" cy="497100"/>
          </a:xfrm>
          <a:prstGeom prst="rect">
            <a:avLst/>
          </a:prstGeom>
          <a:solidFill>
            <a:schemeClr val="accent5"/>
          </a:solidFill>
        </p:spPr>
        <p:txBody>
          <a:bodyPr anchorCtr="0" anchor="ctr" bIns="36000" lIns="36000" spcFirstLastPara="1" rIns="36000" wrap="square" tIns="36000">
            <a:noAutofit/>
          </a:bodyPr>
          <a:lstStyle>
            <a:lvl1pPr lvl="0" rtl="0" algn="ctr">
              <a:lnSpc>
                <a:spcPct val="100000"/>
              </a:lnSpc>
              <a:spcBef>
                <a:spcPts val="0"/>
              </a:spcBef>
              <a:spcAft>
                <a:spcPts val="0"/>
              </a:spcAft>
              <a:buSzPts val="1600"/>
              <a:buNone/>
              <a:defRPr sz="1800">
                <a:solidFill>
                  <a:schemeClr val="accent3"/>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6" name="Google Shape;66;p11"/>
          <p:cNvSpPr/>
          <p:nvPr/>
        </p:nvSpPr>
        <p:spPr>
          <a:xfrm flipH="1">
            <a:off x="7853412" y="2579006"/>
            <a:ext cx="1316400" cy="25773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p:nvPr/>
        </p:nvSpPr>
        <p:spPr>
          <a:xfrm>
            <a:off x="-5600" y="-37650"/>
            <a:ext cx="757625" cy="2284700"/>
          </a:xfrm>
          <a:custGeom>
            <a:rect b="b" l="l" r="r" t="t"/>
            <a:pathLst>
              <a:path extrusionOk="0" h="91388" w="30305">
                <a:moveTo>
                  <a:pt x="474" y="0"/>
                </a:moveTo>
                <a:lnTo>
                  <a:pt x="30305" y="68659"/>
                </a:lnTo>
                <a:lnTo>
                  <a:pt x="0" y="91388"/>
                </a:lnTo>
                <a:close/>
              </a:path>
            </a:pathLst>
          </a:custGeom>
          <a:solidFill>
            <a:schemeClr val="accent5"/>
          </a:solidFill>
          <a:ln>
            <a:noFill/>
          </a:ln>
        </p:spPr>
      </p:sp>
      <p:sp>
        <p:nvSpPr>
          <p:cNvPr id="68" name="Google Shape;68;p11"/>
          <p:cNvSpPr/>
          <p:nvPr/>
        </p:nvSpPr>
        <p:spPr>
          <a:xfrm rot="-5400000">
            <a:off x="7628750" y="-781300"/>
            <a:ext cx="733950" cy="2296525"/>
          </a:xfrm>
          <a:custGeom>
            <a:rect b="b" l="l" r="r" t="t"/>
            <a:pathLst>
              <a:path extrusionOk="0" h="91861" w="29358">
                <a:moveTo>
                  <a:pt x="29358" y="91861"/>
                </a:moveTo>
                <a:lnTo>
                  <a:pt x="0" y="19414"/>
                </a:lnTo>
                <a:lnTo>
                  <a:pt x="29358" y="0"/>
                </a:lnTo>
              </a:path>
            </a:pathLst>
          </a:custGeom>
          <a:noFill/>
          <a:ln cap="flat" cmpd="sng" w="19050">
            <a:solidFill>
              <a:schemeClr val="accent1"/>
            </a:solidFill>
            <a:prstDash val="solid"/>
            <a:round/>
            <a:headEnd len="med" w="med" type="none"/>
            <a:tailEnd len="med" w="med" type="none"/>
          </a:ln>
        </p:spPr>
      </p:sp>
      <p:sp>
        <p:nvSpPr>
          <p:cNvPr id="69" name="Google Shape;69;p11"/>
          <p:cNvSpPr/>
          <p:nvPr/>
        </p:nvSpPr>
        <p:spPr>
          <a:xfrm rot="-5400000">
            <a:off x="2077525" y="2320200"/>
            <a:ext cx="745775" cy="4900825"/>
          </a:xfrm>
          <a:custGeom>
            <a:rect b="b" l="l" r="r" t="t"/>
            <a:pathLst>
              <a:path extrusionOk="0" h="196033" w="29831">
                <a:moveTo>
                  <a:pt x="473" y="196033"/>
                </a:moveTo>
                <a:lnTo>
                  <a:pt x="29831" y="141580"/>
                </a:lnTo>
                <a:lnTo>
                  <a:pt x="0" y="0"/>
                </a:lnTo>
              </a:path>
            </a:pathLst>
          </a:custGeom>
          <a:noFill/>
          <a:ln cap="flat" cmpd="sng" w="19050">
            <a:solidFill>
              <a:schemeClr val="accent1"/>
            </a:solidFill>
            <a:prstDash val="solid"/>
            <a:round/>
            <a:headEnd len="med" w="med" type="none"/>
            <a:tailEnd len="med" w="med" type="none"/>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3"/>
        </a:solidFill>
      </p:bgPr>
    </p:bg>
    <p:spTree>
      <p:nvGrpSpPr>
        <p:cNvPr id="70" name="Shape 7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71" name="Shape 71"/>
        <p:cNvGrpSpPr/>
        <p:nvPr/>
      </p:nvGrpSpPr>
      <p:grpSpPr>
        <a:xfrm>
          <a:off x="0" y="0"/>
          <a:ext cx="0" cy="0"/>
          <a:chOff x="0" y="0"/>
          <a:chExt cx="0" cy="0"/>
        </a:xfrm>
      </p:grpSpPr>
      <p:sp>
        <p:nvSpPr>
          <p:cNvPr id="72" name="Google Shape;72;p13"/>
          <p:cNvSpPr txBox="1"/>
          <p:nvPr>
            <p:ph type="title"/>
          </p:nvPr>
        </p:nvSpPr>
        <p:spPr>
          <a:xfrm>
            <a:off x="1032513" y="1759050"/>
            <a:ext cx="2947500" cy="360000"/>
          </a:xfrm>
          <a:prstGeom prst="rect">
            <a:avLst/>
          </a:prstGeom>
        </p:spPr>
        <p:txBody>
          <a:bodyPr anchorCtr="0" anchor="ctr" bIns="36000" lIns="36000" spcFirstLastPara="1" rIns="36000" wrap="square" tIns="36000">
            <a:noAutofit/>
          </a:bodyPr>
          <a:lstStyle>
            <a:lvl1pPr lvl="0" rtl="0">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3" name="Google Shape;73;p13"/>
          <p:cNvSpPr txBox="1"/>
          <p:nvPr>
            <p:ph idx="1" type="subTitle"/>
          </p:nvPr>
        </p:nvSpPr>
        <p:spPr>
          <a:xfrm>
            <a:off x="1261563" y="2193175"/>
            <a:ext cx="2489400" cy="484800"/>
          </a:xfrm>
          <a:prstGeom prst="rect">
            <a:avLst/>
          </a:prstGeom>
        </p:spPr>
        <p:txBody>
          <a:bodyPr anchorCtr="0" anchor="ctr" bIns="36000" lIns="36000" spcFirstLastPara="1" rIns="36000" wrap="square" tIns="36000">
            <a:noAutofit/>
          </a:bodyPr>
          <a:lstStyle>
            <a:lvl1pPr lvl="0" rtl="0" algn="ctr">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74" name="Google Shape;74;p13"/>
          <p:cNvSpPr txBox="1"/>
          <p:nvPr>
            <p:ph idx="2" type="title"/>
          </p:nvPr>
        </p:nvSpPr>
        <p:spPr>
          <a:xfrm>
            <a:off x="5163087" y="1759050"/>
            <a:ext cx="2948400" cy="360000"/>
          </a:xfrm>
          <a:prstGeom prst="rect">
            <a:avLst/>
          </a:prstGeom>
        </p:spPr>
        <p:txBody>
          <a:bodyPr anchorCtr="0" anchor="ctr" bIns="36000" lIns="36000" spcFirstLastPara="1" rIns="36000" wrap="square" tIns="36000">
            <a:noAutofit/>
          </a:bodyPr>
          <a:lstStyle>
            <a:lvl1pPr lvl="0" rtl="0">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5" name="Google Shape;75;p13"/>
          <p:cNvSpPr txBox="1"/>
          <p:nvPr>
            <p:ph idx="3" type="subTitle"/>
          </p:nvPr>
        </p:nvSpPr>
        <p:spPr>
          <a:xfrm>
            <a:off x="5392587" y="2193175"/>
            <a:ext cx="2489400" cy="484800"/>
          </a:xfrm>
          <a:prstGeom prst="rect">
            <a:avLst/>
          </a:prstGeom>
        </p:spPr>
        <p:txBody>
          <a:bodyPr anchorCtr="0" anchor="ctr" bIns="36000" lIns="36000" spcFirstLastPara="1" rIns="36000" wrap="square" tIns="36000">
            <a:noAutofit/>
          </a:bodyPr>
          <a:lstStyle>
            <a:lvl1pPr lvl="0" rtl="0" algn="ctr">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76" name="Google Shape;76;p13"/>
          <p:cNvSpPr txBox="1"/>
          <p:nvPr>
            <p:ph idx="4" type="title"/>
          </p:nvPr>
        </p:nvSpPr>
        <p:spPr>
          <a:xfrm>
            <a:off x="1032513" y="3673325"/>
            <a:ext cx="2947500" cy="360000"/>
          </a:xfrm>
          <a:prstGeom prst="rect">
            <a:avLst/>
          </a:prstGeom>
        </p:spPr>
        <p:txBody>
          <a:bodyPr anchorCtr="0" anchor="ctr" bIns="36000" lIns="36000" spcFirstLastPara="1" rIns="36000" wrap="square" tIns="36000">
            <a:noAutofit/>
          </a:bodyPr>
          <a:lstStyle>
            <a:lvl1pPr lvl="0" rtl="0">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7" name="Google Shape;77;p13"/>
          <p:cNvSpPr txBox="1"/>
          <p:nvPr>
            <p:ph idx="5" type="subTitle"/>
          </p:nvPr>
        </p:nvSpPr>
        <p:spPr>
          <a:xfrm>
            <a:off x="1261563" y="4107450"/>
            <a:ext cx="2489400" cy="484800"/>
          </a:xfrm>
          <a:prstGeom prst="rect">
            <a:avLst/>
          </a:prstGeom>
        </p:spPr>
        <p:txBody>
          <a:bodyPr anchorCtr="0" anchor="ctr" bIns="36000" lIns="36000" spcFirstLastPara="1" rIns="36000" wrap="square" tIns="36000">
            <a:noAutofit/>
          </a:bodyPr>
          <a:lstStyle>
            <a:lvl1pPr lvl="0" rtl="0" algn="ctr">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78" name="Google Shape;78;p13"/>
          <p:cNvSpPr txBox="1"/>
          <p:nvPr>
            <p:ph idx="6" type="title"/>
          </p:nvPr>
        </p:nvSpPr>
        <p:spPr>
          <a:xfrm>
            <a:off x="5163087" y="3673325"/>
            <a:ext cx="2948400" cy="360000"/>
          </a:xfrm>
          <a:prstGeom prst="rect">
            <a:avLst/>
          </a:prstGeom>
        </p:spPr>
        <p:txBody>
          <a:bodyPr anchorCtr="0" anchor="ctr" bIns="36000" lIns="36000" spcFirstLastPara="1" rIns="36000" wrap="square" tIns="36000">
            <a:noAutofit/>
          </a:bodyPr>
          <a:lstStyle>
            <a:lvl1pPr lvl="0" rtl="0">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9" name="Google Shape;79;p13"/>
          <p:cNvSpPr txBox="1"/>
          <p:nvPr>
            <p:ph idx="7" type="subTitle"/>
          </p:nvPr>
        </p:nvSpPr>
        <p:spPr>
          <a:xfrm>
            <a:off x="5392587" y="4107450"/>
            <a:ext cx="2489400" cy="484800"/>
          </a:xfrm>
          <a:prstGeom prst="rect">
            <a:avLst/>
          </a:prstGeom>
        </p:spPr>
        <p:txBody>
          <a:bodyPr anchorCtr="0" anchor="ctr" bIns="36000" lIns="36000" spcFirstLastPara="1" rIns="36000" wrap="square" tIns="36000">
            <a:noAutofit/>
          </a:bodyPr>
          <a:lstStyle>
            <a:lvl1pPr lvl="0" rtl="0" algn="ctr">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80" name="Google Shape;80;p13"/>
          <p:cNvSpPr txBox="1"/>
          <p:nvPr>
            <p:ph hasCustomPrompt="1" idx="8" type="title"/>
          </p:nvPr>
        </p:nvSpPr>
        <p:spPr>
          <a:xfrm>
            <a:off x="2187663" y="1192383"/>
            <a:ext cx="637200" cy="360000"/>
          </a:xfrm>
          <a:prstGeom prst="rect">
            <a:avLst/>
          </a:prstGeom>
        </p:spPr>
        <p:txBody>
          <a:bodyPr anchorCtr="0" anchor="ctr" bIns="36000" lIns="36000" spcFirstLastPara="1" rIns="36000" wrap="square" tIns="36000">
            <a:noAutofit/>
          </a:bodyPr>
          <a:lstStyle>
            <a:lvl1pPr lvl="0" rtl="0">
              <a:spcBef>
                <a:spcPts val="0"/>
              </a:spcBef>
              <a:spcAft>
                <a:spcPts val="0"/>
              </a:spcAft>
              <a:buSzPts val="3000"/>
              <a:buNone/>
              <a:defRPr sz="2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p:nvPr>
            <p:ph hasCustomPrompt="1" idx="9" type="title"/>
          </p:nvPr>
        </p:nvSpPr>
        <p:spPr>
          <a:xfrm>
            <a:off x="2187663" y="3108466"/>
            <a:ext cx="637200" cy="360000"/>
          </a:xfrm>
          <a:prstGeom prst="rect">
            <a:avLst/>
          </a:prstGeom>
        </p:spPr>
        <p:txBody>
          <a:bodyPr anchorCtr="0" anchor="ctr" bIns="36000" lIns="36000" spcFirstLastPara="1" rIns="36000" wrap="square" tIns="36000">
            <a:noAutofit/>
          </a:bodyPr>
          <a:lstStyle>
            <a:lvl1pPr lvl="0" rtl="0">
              <a:spcBef>
                <a:spcPts val="0"/>
              </a:spcBef>
              <a:spcAft>
                <a:spcPts val="0"/>
              </a:spcAft>
              <a:buSzPts val="3000"/>
              <a:buNone/>
              <a:defRPr sz="2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p:nvPr>
            <p:ph hasCustomPrompt="1" idx="13" type="title"/>
          </p:nvPr>
        </p:nvSpPr>
        <p:spPr>
          <a:xfrm>
            <a:off x="6318687" y="1192383"/>
            <a:ext cx="637200" cy="360000"/>
          </a:xfrm>
          <a:prstGeom prst="rect">
            <a:avLst/>
          </a:prstGeom>
        </p:spPr>
        <p:txBody>
          <a:bodyPr anchorCtr="0" anchor="ctr" bIns="36000" lIns="36000" spcFirstLastPara="1" rIns="36000" wrap="square" tIns="36000">
            <a:noAutofit/>
          </a:bodyPr>
          <a:lstStyle>
            <a:lvl1pPr lvl="0" rtl="0">
              <a:spcBef>
                <a:spcPts val="0"/>
              </a:spcBef>
              <a:spcAft>
                <a:spcPts val="0"/>
              </a:spcAft>
              <a:buSzPts val="3000"/>
              <a:buNone/>
              <a:defRPr sz="2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p:nvPr>
            <p:ph hasCustomPrompt="1" idx="14" type="title"/>
          </p:nvPr>
        </p:nvSpPr>
        <p:spPr>
          <a:xfrm>
            <a:off x="6318687" y="3108466"/>
            <a:ext cx="637200" cy="360000"/>
          </a:xfrm>
          <a:prstGeom prst="rect">
            <a:avLst/>
          </a:prstGeom>
        </p:spPr>
        <p:txBody>
          <a:bodyPr anchorCtr="0" anchor="ctr" bIns="36000" lIns="36000" spcFirstLastPara="1" rIns="36000" wrap="square" tIns="36000">
            <a:noAutofit/>
          </a:bodyPr>
          <a:lstStyle>
            <a:lvl1pPr lvl="0" rtl="0">
              <a:spcBef>
                <a:spcPts val="0"/>
              </a:spcBef>
              <a:spcAft>
                <a:spcPts val="0"/>
              </a:spcAft>
              <a:buSzPts val="3000"/>
              <a:buNone/>
              <a:defRPr sz="2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p:nvPr/>
        </p:nvSpPr>
        <p:spPr>
          <a:xfrm flipH="1" rot="5400000">
            <a:off x="1023735" y="3414640"/>
            <a:ext cx="745775" cy="2816994"/>
          </a:xfrm>
          <a:custGeom>
            <a:rect b="b" l="l" r="r" t="t"/>
            <a:pathLst>
              <a:path extrusionOk="0" h="196033" w="29831">
                <a:moveTo>
                  <a:pt x="473" y="196033"/>
                </a:moveTo>
                <a:lnTo>
                  <a:pt x="29831" y="141580"/>
                </a:lnTo>
                <a:lnTo>
                  <a:pt x="0" y="0"/>
                </a:lnTo>
              </a:path>
            </a:pathLst>
          </a:custGeom>
          <a:noFill/>
          <a:ln cap="flat" cmpd="sng" w="19050">
            <a:solidFill>
              <a:schemeClr val="accent1"/>
            </a:solidFill>
            <a:prstDash val="solid"/>
            <a:round/>
            <a:headEnd len="med" w="med" type="none"/>
            <a:tailEnd len="med" w="med" type="none"/>
          </a:ln>
        </p:spPr>
      </p:sp>
      <p:sp>
        <p:nvSpPr>
          <p:cNvPr id="85" name="Google Shape;85;p13"/>
          <p:cNvSpPr/>
          <p:nvPr/>
        </p:nvSpPr>
        <p:spPr>
          <a:xfrm>
            <a:off x="8425700" y="2850950"/>
            <a:ext cx="733950" cy="2296525"/>
          </a:xfrm>
          <a:custGeom>
            <a:rect b="b" l="l" r="r" t="t"/>
            <a:pathLst>
              <a:path extrusionOk="0" h="91861" w="29358">
                <a:moveTo>
                  <a:pt x="29358" y="91861"/>
                </a:moveTo>
                <a:lnTo>
                  <a:pt x="0" y="19414"/>
                </a:lnTo>
                <a:lnTo>
                  <a:pt x="29358" y="0"/>
                </a:lnTo>
              </a:path>
            </a:pathLst>
          </a:custGeom>
          <a:noFill/>
          <a:ln cap="flat" cmpd="sng" w="19050">
            <a:solidFill>
              <a:schemeClr val="accent1"/>
            </a:solidFill>
            <a:prstDash val="solid"/>
            <a:round/>
            <a:headEnd len="med" w="med" type="none"/>
            <a:tailEnd len="med" w="med" type="none"/>
          </a:ln>
        </p:spPr>
      </p:sp>
      <p:sp>
        <p:nvSpPr>
          <p:cNvPr id="86" name="Google Shape;86;p13"/>
          <p:cNvSpPr/>
          <p:nvPr/>
        </p:nvSpPr>
        <p:spPr>
          <a:xfrm flipH="1" rot="10800000">
            <a:off x="0" y="-50"/>
            <a:ext cx="1308900" cy="1308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rot="10800000">
            <a:off x="7841553" y="-50"/>
            <a:ext cx="1308900" cy="1308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txBox="1"/>
          <p:nvPr>
            <p:ph idx="15" type="title"/>
          </p:nvPr>
        </p:nvSpPr>
        <p:spPr>
          <a:xfrm>
            <a:off x="720000" y="539500"/>
            <a:ext cx="7704000" cy="457200"/>
          </a:xfrm>
          <a:prstGeom prst="rect">
            <a:avLst/>
          </a:prstGeom>
          <a:noFill/>
        </p:spPr>
        <p:txBody>
          <a:bodyPr anchorCtr="0" anchor="ctr" bIns="36000" lIns="36000" spcFirstLastPara="1" rIns="36000" wrap="square" tIns="36000">
            <a:noAutofit/>
          </a:bodyPr>
          <a:lstStyle>
            <a:lvl1pPr lvl="0" rtl="0" algn="ctr">
              <a:spcBef>
                <a:spcPts val="0"/>
              </a:spcBef>
              <a:spcAft>
                <a:spcPts val="0"/>
              </a:spcAft>
              <a:buSzPts val="2800"/>
              <a:buNone/>
              <a:defRPr sz="28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2"/>
        </a:solidFill>
      </p:bgPr>
    </p:bg>
    <p:spTree>
      <p:nvGrpSpPr>
        <p:cNvPr id="89" name="Shape 89"/>
        <p:cNvGrpSpPr/>
        <p:nvPr/>
      </p:nvGrpSpPr>
      <p:grpSpPr>
        <a:xfrm>
          <a:off x="0" y="0"/>
          <a:ext cx="0" cy="0"/>
          <a:chOff x="0" y="0"/>
          <a:chExt cx="0" cy="0"/>
        </a:xfrm>
      </p:grpSpPr>
      <p:sp>
        <p:nvSpPr>
          <p:cNvPr id="90" name="Google Shape;90;p14"/>
          <p:cNvSpPr txBox="1"/>
          <p:nvPr>
            <p:ph type="title"/>
          </p:nvPr>
        </p:nvSpPr>
        <p:spPr>
          <a:xfrm>
            <a:off x="2775750" y="3100278"/>
            <a:ext cx="3592500" cy="531900"/>
          </a:xfrm>
          <a:prstGeom prst="rect">
            <a:avLst/>
          </a:prstGeom>
        </p:spPr>
        <p:txBody>
          <a:bodyPr anchorCtr="0" anchor="ctr" bIns="36000" lIns="36000" spcFirstLastPara="1" rIns="36000" wrap="square" tIns="36000">
            <a:noAutofit/>
          </a:bodyPr>
          <a:lstStyle>
            <a:lvl1pPr lvl="0" rtl="0">
              <a:spcBef>
                <a:spcPts val="0"/>
              </a:spcBef>
              <a:spcAft>
                <a:spcPts val="0"/>
              </a:spcAft>
              <a:buSzPts val="3000"/>
              <a:buNone/>
              <a:defRPr>
                <a:highlight>
                  <a:schemeClr val="accent5"/>
                </a:highlight>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91" name="Google Shape;91;p14"/>
          <p:cNvSpPr txBox="1"/>
          <p:nvPr>
            <p:ph idx="1" type="subTitle"/>
          </p:nvPr>
        </p:nvSpPr>
        <p:spPr>
          <a:xfrm>
            <a:off x="713100" y="1511322"/>
            <a:ext cx="7717800" cy="1478400"/>
          </a:xfrm>
          <a:prstGeom prst="rect">
            <a:avLst/>
          </a:prstGeom>
        </p:spPr>
        <p:txBody>
          <a:bodyPr anchorCtr="0" anchor="ctr" bIns="36000" lIns="36000" spcFirstLastPara="1" rIns="36000" wrap="square" tIns="36000">
            <a:noAutofit/>
          </a:bodyPr>
          <a:lstStyle>
            <a:lvl1pPr lvl="0" rtl="0" algn="ctr">
              <a:lnSpc>
                <a:spcPct val="100000"/>
              </a:lnSpc>
              <a:spcBef>
                <a:spcPts val="0"/>
              </a:spcBef>
              <a:spcAft>
                <a:spcPts val="0"/>
              </a:spcAft>
              <a:buSzPts val="3000"/>
              <a:buNone/>
              <a:defRPr sz="3000">
                <a:solidFill>
                  <a:schemeClr val="accent3"/>
                </a:solidFill>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92" name="Google Shape;92;p14"/>
          <p:cNvSpPr/>
          <p:nvPr/>
        </p:nvSpPr>
        <p:spPr>
          <a:xfrm flipH="1">
            <a:off x="7853412" y="2579006"/>
            <a:ext cx="1316400" cy="25773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8425700" y="107750"/>
            <a:ext cx="733950" cy="2296525"/>
          </a:xfrm>
          <a:custGeom>
            <a:rect b="b" l="l" r="r" t="t"/>
            <a:pathLst>
              <a:path extrusionOk="0" h="91861" w="29358">
                <a:moveTo>
                  <a:pt x="29358" y="91861"/>
                </a:moveTo>
                <a:lnTo>
                  <a:pt x="0" y="19414"/>
                </a:lnTo>
                <a:lnTo>
                  <a:pt x="29358" y="0"/>
                </a:lnTo>
              </a:path>
            </a:pathLst>
          </a:custGeom>
          <a:noFill/>
          <a:ln cap="flat" cmpd="sng" w="19050">
            <a:solidFill>
              <a:schemeClr val="accent1"/>
            </a:solidFill>
            <a:prstDash val="solid"/>
            <a:round/>
            <a:headEnd len="med" w="med" type="none"/>
            <a:tailEnd len="med" w="med" type="none"/>
          </a:ln>
        </p:spPr>
      </p:sp>
      <p:sp>
        <p:nvSpPr>
          <p:cNvPr id="94" name="Google Shape;94;p14"/>
          <p:cNvSpPr/>
          <p:nvPr/>
        </p:nvSpPr>
        <p:spPr>
          <a:xfrm flipH="1" rot="10800000">
            <a:off x="0" y="-50"/>
            <a:ext cx="1308900" cy="1308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rot="-5400000">
            <a:off x="2077525" y="2320200"/>
            <a:ext cx="745775" cy="4900825"/>
          </a:xfrm>
          <a:custGeom>
            <a:rect b="b" l="l" r="r" t="t"/>
            <a:pathLst>
              <a:path extrusionOk="0" h="196033" w="29831">
                <a:moveTo>
                  <a:pt x="473" y="196033"/>
                </a:moveTo>
                <a:lnTo>
                  <a:pt x="29831" y="141580"/>
                </a:lnTo>
                <a:lnTo>
                  <a:pt x="0" y="0"/>
                </a:lnTo>
              </a:path>
            </a:pathLst>
          </a:custGeom>
          <a:noFill/>
          <a:ln cap="flat" cmpd="sng" w="19050">
            <a:solidFill>
              <a:schemeClr val="accent1"/>
            </a:solidFill>
            <a:prstDash val="solid"/>
            <a:round/>
            <a:headEnd len="med" w="med" type="none"/>
            <a:tailEnd len="med" w="med" type="none"/>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1">
    <p:spTree>
      <p:nvGrpSpPr>
        <p:cNvPr id="96" name="Shape 96"/>
        <p:cNvGrpSpPr/>
        <p:nvPr/>
      </p:nvGrpSpPr>
      <p:grpSpPr>
        <a:xfrm>
          <a:off x="0" y="0"/>
          <a:ext cx="0" cy="0"/>
          <a:chOff x="0" y="0"/>
          <a:chExt cx="0" cy="0"/>
        </a:xfrm>
      </p:grpSpPr>
      <p:sp>
        <p:nvSpPr>
          <p:cNvPr id="97" name="Google Shape;97;p15"/>
          <p:cNvSpPr txBox="1"/>
          <p:nvPr>
            <p:ph type="title"/>
          </p:nvPr>
        </p:nvSpPr>
        <p:spPr>
          <a:xfrm>
            <a:off x="720000" y="539500"/>
            <a:ext cx="7704000" cy="457200"/>
          </a:xfrm>
          <a:prstGeom prst="rect">
            <a:avLst/>
          </a:prstGeom>
          <a:noFill/>
        </p:spPr>
        <p:txBody>
          <a:bodyPr anchorCtr="0" anchor="ctr" bIns="36000" lIns="36000" spcFirstLastPara="1" rIns="36000" wrap="square" tIns="36000">
            <a:noAutofit/>
          </a:bodyPr>
          <a:lstStyle>
            <a:lvl1pPr lvl="0" rtl="0" algn="ctr">
              <a:spcBef>
                <a:spcPts val="0"/>
              </a:spcBef>
              <a:spcAft>
                <a:spcPts val="0"/>
              </a:spcAft>
              <a:buSzPts val="2800"/>
              <a:buNone/>
              <a:defRPr sz="28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98" name="Google Shape;98;p15"/>
          <p:cNvSpPr/>
          <p:nvPr/>
        </p:nvSpPr>
        <p:spPr>
          <a:xfrm flipH="1">
            <a:off x="8236500" y="2176025"/>
            <a:ext cx="933300" cy="29802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a:off x="8578100" y="2850950"/>
            <a:ext cx="733950" cy="2296525"/>
          </a:xfrm>
          <a:custGeom>
            <a:rect b="b" l="l" r="r" t="t"/>
            <a:pathLst>
              <a:path extrusionOk="0" h="91861" w="29358">
                <a:moveTo>
                  <a:pt x="29358" y="91861"/>
                </a:moveTo>
                <a:lnTo>
                  <a:pt x="0" y="19414"/>
                </a:lnTo>
                <a:lnTo>
                  <a:pt x="29358" y="0"/>
                </a:lnTo>
              </a:path>
            </a:pathLst>
          </a:custGeom>
          <a:noFill/>
          <a:ln cap="flat" cmpd="sng" w="19050">
            <a:solidFill>
              <a:schemeClr val="accent1"/>
            </a:solidFill>
            <a:prstDash val="solid"/>
            <a:round/>
            <a:headEnd len="med" w="med" type="none"/>
            <a:tailEnd len="med" w="med" type="none"/>
          </a:ln>
        </p:spPr>
      </p:sp>
      <p:sp>
        <p:nvSpPr>
          <p:cNvPr id="100" name="Google Shape;100;p15"/>
          <p:cNvSpPr/>
          <p:nvPr/>
        </p:nvSpPr>
        <p:spPr>
          <a:xfrm flipH="1" rot="10800000">
            <a:off x="0" y="-50"/>
            <a:ext cx="1308900" cy="1308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a:off x="-93625" y="-685799"/>
            <a:ext cx="745775" cy="3148290"/>
          </a:xfrm>
          <a:custGeom>
            <a:rect b="b" l="l" r="r" t="t"/>
            <a:pathLst>
              <a:path extrusionOk="0" h="196033" w="29831">
                <a:moveTo>
                  <a:pt x="473" y="196033"/>
                </a:moveTo>
                <a:lnTo>
                  <a:pt x="29831" y="141580"/>
                </a:lnTo>
                <a:lnTo>
                  <a:pt x="0" y="0"/>
                </a:lnTo>
              </a:path>
            </a:pathLst>
          </a:custGeom>
          <a:noFill/>
          <a:ln cap="flat" cmpd="sng" w="19050">
            <a:solidFill>
              <a:schemeClr val="accent1"/>
            </a:solidFill>
            <a:prstDash val="solid"/>
            <a:round/>
            <a:headEnd len="med" w="med" type="none"/>
            <a:tailEnd len="med" w="med" type="none"/>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5">
    <p:bg>
      <p:bgPr>
        <a:solidFill>
          <a:schemeClr val="dk2"/>
        </a:solidFill>
      </p:bgPr>
    </p:bg>
    <p:spTree>
      <p:nvGrpSpPr>
        <p:cNvPr id="102" name="Shape 102"/>
        <p:cNvGrpSpPr/>
        <p:nvPr/>
      </p:nvGrpSpPr>
      <p:grpSpPr>
        <a:xfrm>
          <a:off x="0" y="0"/>
          <a:ext cx="0" cy="0"/>
          <a:chOff x="0" y="0"/>
          <a:chExt cx="0" cy="0"/>
        </a:xfrm>
      </p:grpSpPr>
      <p:sp>
        <p:nvSpPr>
          <p:cNvPr id="103" name="Google Shape;103;p16"/>
          <p:cNvSpPr txBox="1"/>
          <p:nvPr>
            <p:ph type="title"/>
          </p:nvPr>
        </p:nvSpPr>
        <p:spPr>
          <a:xfrm>
            <a:off x="3919100" y="1610550"/>
            <a:ext cx="4520400" cy="987000"/>
          </a:xfrm>
          <a:prstGeom prst="rect">
            <a:avLst/>
          </a:prstGeom>
        </p:spPr>
        <p:txBody>
          <a:bodyPr anchorCtr="0" anchor="ctr" bIns="36000" lIns="36000" spcFirstLastPara="1" rIns="36000" wrap="square" tIns="36000">
            <a:noAutofit/>
          </a:bodyPr>
          <a:lstStyle>
            <a:lvl1pPr lvl="0" rtl="0" algn="r">
              <a:spcBef>
                <a:spcPts val="0"/>
              </a:spcBef>
              <a:spcAft>
                <a:spcPts val="0"/>
              </a:spcAft>
              <a:buSzPts val="2800"/>
              <a:buNone/>
              <a:defRPr sz="7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04" name="Google Shape;104;p16"/>
          <p:cNvSpPr txBox="1"/>
          <p:nvPr>
            <p:ph idx="1" type="subTitle"/>
          </p:nvPr>
        </p:nvSpPr>
        <p:spPr>
          <a:xfrm>
            <a:off x="4540100" y="2812950"/>
            <a:ext cx="3899400" cy="720000"/>
          </a:xfrm>
          <a:prstGeom prst="rect">
            <a:avLst/>
          </a:prstGeom>
          <a:noFill/>
        </p:spPr>
        <p:txBody>
          <a:bodyPr anchorCtr="0" anchor="ctr" bIns="36000" lIns="36000" spcFirstLastPara="1" rIns="36000" wrap="square" tIns="36000">
            <a:noAutofit/>
          </a:bodyPr>
          <a:lstStyle>
            <a:lvl1pPr lvl="0" rtl="0" algn="r">
              <a:lnSpc>
                <a:spcPct val="100000"/>
              </a:lnSpc>
              <a:spcBef>
                <a:spcPts val="0"/>
              </a:spcBef>
              <a:spcAft>
                <a:spcPts val="0"/>
              </a:spcAft>
              <a:buSzPts val="1600"/>
              <a:buNone/>
              <a:defRPr>
                <a:solidFill>
                  <a:schemeClr val="accent3"/>
                </a:solidFill>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3">
    <p:spTree>
      <p:nvGrpSpPr>
        <p:cNvPr id="105" name="Shape 105"/>
        <p:cNvGrpSpPr/>
        <p:nvPr/>
      </p:nvGrpSpPr>
      <p:grpSpPr>
        <a:xfrm>
          <a:off x="0" y="0"/>
          <a:ext cx="0" cy="0"/>
          <a:chOff x="0" y="0"/>
          <a:chExt cx="0" cy="0"/>
        </a:xfrm>
      </p:grpSpPr>
      <p:sp>
        <p:nvSpPr>
          <p:cNvPr id="106" name="Google Shape;106;p17"/>
          <p:cNvSpPr txBox="1"/>
          <p:nvPr>
            <p:ph type="title"/>
          </p:nvPr>
        </p:nvSpPr>
        <p:spPr>
          <a:xfrm flipH="1">
            <a:off x="722641" y="1761925"/>
            <a:ext cx="4785300" cy="598800"/>
          </a:xfrm>
          <a:prstGeom prst="rect">
            <a:avLst/>
          </a:prstGeom>
        </p:spPr>
        <p:txBody>
          <a:bodyPr anchorCtr="0" anchor="b" bIns="36000" lIns="36000" spcFirstLastPara="1" rIns="36000" wrap="square" tIns="36000">
            <a:noAutofit/>
          </a:bodyPr>
          <a:lstStyle>
            <a:lvl1pPr lvl="0" rtl="0" algn="r">
              <a:spcBef>
                <a:spcPts val="0"/>
              </a:spcBef>
              <a:spcAft>
                <a:spcPts val="0"/>
              </a:spcAft>
              <a:buSzPts val="28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7" name="Google Shape;107;p17"/>
          <p:cNvSpPr txBox="1"/>
          <p:nvPr>
            <p:ph idx="1" type="subTitle"/>
          </p:nvPr>
        </p:nvSpPr>
        <p:spPr>
          <a:xfrm flipH="1">
            <a:off x="1147150" y="2436875"/>
            <a:ext cx="4360800" cy="944700"/>
          </a:xfrm>
          <a:prstGeom prst="rect">
            <a:avLst/>
          </a:prstGeom>
        </p:spPr>
        <p:txBody>
          <a:bodyPr anchorCtr="0" anchor="ctr" bIns="36000" lIns="36000" spcFirstLastPara="1" rIns="36000" wrap="square" tIns="36000">
            <a:noAutofit/>
          </a:bodyPr>
          <a:lstStyle>
            <a:lvl1pPr lvl="0" rtl="0" algn="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8" name="Google Shape;108;p17"/>
          <p:cNvSpPr/>
          <p:nvPr/>
        </p:nvSpPr>
        <p:spPr>
          <a:xfrm>
            <a:off x="-3738" y="2566206"/>
            <a:ext cx="1316400" cy="25773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flipH="1" rot="10800000">
            <a:off x="0" y="-50"/>
            <a:ext cx="1308900" cy="1308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p:nvPr/>
        </p:nvSpPr>
        <p:spPr>
          <a:xfrm>
            <a:off x="-17425" y="228700"/>
            <a:ext cx="745775" cy="4900825"/>
          </a:xfrm>
          <a:custGeom>
            <a:rect b="b" l="l" r="r" t="t"/>
            <a:pathLst>
              <a:path extrusionOk="0" h="196033" w="29831">
                <a:moveTo>
                  <a:pt x="473" y="196033"/>
                </a:moveTo>
                <a:lnTo>
                  <a:pt x="29831" y="141580"/>
                </a:lnTo>
                <a:lnTo>
                  <a:pt x="0" y="0"/>
                </a:lnTo>
              </a:path>
            </a:pathLst>
          </a:custGeom>
          <a:noFill/>
          <a:ln cap="flat" cmpd="sng" w="19050">
            <a:solidFill>
              <a:schemeClr val="accent1"/>
            </a:solidFill>
            <a:prstDash val="solid"/>
            <a:round/>
            <a:headEnd len="med" w="med" type="none"/>
            <a:tailEnd len="med" w="med" type="none"/>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
    <p:spTree>
      <p:nvGrpSpPr>
        <p:cNvPr id="111" name="Shape 111"/>
        <p:cNvGrpSpPr/>
        <p:nvPr/>
      </p:nvGrpSpPr>
      <p:grpSpPr>
        <a:xfrm>
          <a:off x="0" y="0"/>
          <a:ext cx="0" cy="0"/>
          <a:chOff x="0" y="0"/>
          <a:chExt cx="0" cy="0"/>
        </a:xfrm>
      </p:grpSpPr>
      <p:sp>
        <p:nvSpPr>
          <p:cNvPr id="112" name="Google Shape;112;p18"/>
          <p:cNvSpPr/>
          <p:nvPr/>
        </p:nvSpPr>
        <p:spPr>
          <a:xfrm>
            <a:off x="7381150" y="3800"/>
            <a:ext cx="1787500" cy="852300"/>
          </a:xfrm>
          <a:custGeom>
            <a:rect b="b" l="l" r="r" t="t"/>
            <a:pathLst>
              <a:path extrusionOk="0" h="34092" w="71500">
                <a:moveTo>
                  <a:pt x="0" y="0"/>
                </a:moveTo>
                <a:lnTo>
                  <a:pt x="28884" y="34092"/>
                </a:lnTo>
                <a:lnTo>
                  <a:pt x="71500" y="15152"/>
                </a:lnTo>
              </a:path>
            </a:pathLst>
          </a:custGeom>
          <a:noFill/>
          <a:ln cap="flat" cmpd="sng" w="19050">
            <a:solidFill>
              <a:schemeClr val="accent1"/>
            </a:solidFill>
            <a:prstDash val="solid"/>
            <a:round/>
            <a:headEnd len="med" w="med" type="none"/>
            <a:tailEnd len="med" w="med" type="none"/>
          </a:ln>
        </p:spPr>
      </p:sp>
      <p:sp>
        <p:nvSpPr>
          <p:cNvPr id="113" name="Google Shape;113;p18"/>
          <p:cNvSpPr/>
          <p:nvPr/>
        </p:nvSpPr>
        <p:spPr>
          <a:xfrm>
            <a:off x="-17425" y="228700"/>
            <a:ext cx="745775" cy="4900825"/>
          </a:xfrm>
          <a:custGeom>
            <a:rect b="b" l="l" r="r" t="t"/>
            <a:pathLst>
              <a:path extrusionOk="0" h="196033" w="29831">
                <a:moveTo>
                  <a:pt x="473" y="196033"/>
                </a:moveTo>
                <a:lnTo>
                  <a:pt x="29831" y="141580"/>
                </a:lnTo>
                <a:lnTo>
                  <a:pt x="0" y="0"/>
                </a:lnTo>
              </a:path>
            </a:pathLst>
          </a:custGeom>
          <a:noFill/>
          <a:ln cap="flat" cmpd="sng" w="19050">
            <a:solidFill>
              <a:schemeClr val="accent1"/>
            </a:solidFill>
            <a:prstDash val="solid"/>
            <a:round/>
            <a:headEnd len="med" w="med" type="none"/>
            <a:tailEnd len="med" w="med" type="none"/>
          </a:ln>
        </p:spPr>
      </p:sp>
      <p:sp>
        <p:nvSpPr>
          <p:cNvPr id="114" name="Google Shape;114;p18"/>
          <p:cNvSpPr/>
          <p:nvPr/>
        </p:nvSpPr>
        <p:spPr>
          <a:xfrm flipH="1">
            <a:off x="7853400" y="3356827"/>
            <a:ext cx="1316400" cy="1799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txBox="1"/>
          <p:nvPr>
            <p:ph type="title"/>
          </p:nvPr>
        </p:nvSpPr>
        <p:spPr>
          <a:xfrm>
            <a:off x="720000" y="539500"/>
            <a:ext cx="7704000" cy="457200"/>
          </a:xfrm>
          <a:prstGeom prst="rect">
            <a:avLst/>
          </a:prstGeom>
          <a:noFill/>
        </p:spPr>
        <p:txBody>
          <a:bodyPr anchorCtr="0" anchor="ctr" bIns="36000" lIns="36000" spcFirstLastPara="1" rIns="36000" wrap="square" tIns="36000">
            <a:noAutofit/>
          </a:bodyPr>
          <a:lstStyle>
            <a:lvl1pPr lvl="0" rtl="0" algn="ctr">
              <a:spcBef>
                <a:spcPts val="0"/>
              </a:spcBef>
              <a:spcAft>
                <a:spcPts val="0"/>
              </a:spcAft>
              <a:buSzPts val="2800"/>
              <a:buNone/>
              <a:defRPr sz="28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16" name="Google Shape;116;p18"/>
          <p:cNvSpPr txBox="1"/>
          <p:nvPr>
            <p:ph idx="1" type="body"/>
          </p:nvPr>
        </p:nvSpPr>
        <p:spPr>
          <a:xfrm>
            <a:off x="720000" y="1268925"/>
            <a:ext cx="7704000" cy="3227400"/>
          </a:xfrm>
          <a:prstGeom prst="rect">
            <a:avLst/>
          </a:prstGeom>
        </p:spPr>
        <p:txBody>
          <a:bodyPr anchorCtr="0" anchor="ctr" bIns="36000" lIns="36000" spcFirstLastPara="1" rIns="36000" wrap="square" tIns="36000">
            <a:noAutofit/>
          </a:bodyPr>
          <a:lstStyle>
            <a:lvl1pPr indent="-330200" lvl="0" marL="457200" rtl="0">
              <a:spcBef>
                <a:spcPts val="0"/>
              </a:spcBef>
              <a:spcAft>
                <a:spcPts val="0"/>
              </a:spcAft>
              <a:buClr>
                <a:srgbClr val="434343"/>
              </a:buClr>
              <a:buSzPts val="1600"/>
              <a:buChar char="●"/>
              <a:defRPr>
                <a:solidFill>
                  <a:srgbClr val="434343"/>
                </a:solidFill>
              </a:defRPr>
            </a:lvl1pPr>
            <a:lvl2pPr indent="-330200" lvl="1" marL="914400" rtl="0">
              <a:lnSpc>
                <a:spcPct val="100000"/>
              </a:lnSpc>
              <a:spcBef>
                <a:spcPts val="0"/>
              </a:spcBef>
              <a:spcAft>
                <a:spcPts val="0"/>
              </a:spcAft>
              <a:buClr>
                <a:srgbClr val="434343"/>
              </a:buClr>
              <a:buSzPts val="1600"/>
              <a:buFont typeface="Roboto Condensed Light"/>
              <a:buChar char="○"/>
              <a:defRPr sz="1600">
                <a:solidFill>
                  <a:srgbClr val="434343"/>
                </a:solidFill>
              </a:defRPr>
            </a:lvl2pPr>
            <a:lvl3pPr indent="-330200" lvl="2" marL="1371600" rtl="0">
              <a:lnSpc>
                <a:spcPct val="100000"/>
              </a:lnSpc>
              <a:spcBef>
                <a:spcPts val="0"/>
              </a:spcBef>
              <a:spcAft>
                <a:spcPts val="0"/>
              </a:spcAft>
              <a:buClr>
                <a:srgbClr val="434343"/>
              </a:buClr>
              <a:buSzPts val="1600"/>
              <a:buFont typeface="Roboto Condensed Light"/>
              <a:buChar char="■"/>
              <a:defRPr sz="1600">
                <a:solidFill>
                  <a:srgbClr val="434343"/>
                </a:solidFill>
              </a:defRPr>
            </a:lvl3pPr>
            <a:lvl4pPr indent="-330200" lvl="3" marL="1828800" rtl="0">
              <a:lnSpc>
                <a:spcPct val="100000"/>
              </a:lnSpc>
              <a:spcBef>
                <a:spcPts val="0"/>
              </a:spcBef>
              <a:spcAft>
                <a:spcPts val="0"/>
              </a:spcAft>
              <a:buClr>
                <a:srgbClr val="434343"/>
              </a:buClr>
              <a:buSzPts val="1600"/>
              <a:buFont typeface="Roboto Condensed Light"/>
              <a:buChar char="●"/>
              <a:defRPr sz="1600">
                <a:solidFill>
                  <a:srgbClr val="434343"/>
                </a:solidFill>
              </a:defRPr>
            </a:lvl4pPr>
            <a:lvl5pPr indent="-330200" lvl="4" marL="2286000" rtl="0">
              <a:lnSpc>
                <a:spcPct val="100000"/>
              </a:lnSpc>
              <a:spcBef>
                <a:spcPts val="0"/>
              </a:spcBef>
              <a:spcAft>
                <a:spcPts val="0"/>
              </a:spcAft>
              <a:buClr>
                <a:srgbClr val="434343"/>
              </a:buClr>
              <a:buSzPts val="1600"/>
              <a:buFont typeface="Roboto Condensed Light"/>
              <a:buChar char="○"/>
              <a:defRPr sz="1600">
                <a:solidFill>
                  <a:srgbClr val="434343"/>
                </a:solidFill>
              </a:defRPr>
            </a:lvl5pPr>
            <a:lvl6pPr indent="-330200" lvl="5" marL="2743200" rtl="0">
              <a:lnSpc>
                <a:spcPct val="100000"/>
              </a:lnSpc>
              <a:spcBef>
                <a:spcPts val="0"/>
              </a:spcBef>
              <a:spcAft>
                <a:spcPts val="0"/>
              </a:spcAft>
              <a:buClr>
                <a:srgbClr val="434343"/>
              </a:buClr>
              <a:buSzPts val="1600"/>
              <a:buFont typeface="Roboto Condensed Light"/>
              <a:buChar char="■"/>
              <a:defRPr sz="1600">
                <a:solidFill>
                  <a:srgbClr val="434343"/>
                </a:solidFill>
              </a:defRPr>
            </a:lvl6pPr>
            <a:lvl7pPr indent="-330200" lvl="6" marL="3200400" rtl="0">
              <a:lnSpc>
                <a:spcPct val="100000"/>
              </a:lnSpc>
              <a:spcBef>
                <a:spcPts val="0"/>
              </a:spcBef>
              <a:spcAft>
                <a:spcPts val="0"/>
              </a:spcAft>
              <a:buClr>
                <a:srgbClr val="434343"/>
              </a:buClr>
              <a:buSzPts val="1600"/>
              <a:buFont typeface="Roboto Condensed Light"/>
              <a:buChar char="●"/>
              <a:defRPr sz="1600">
                <a:solidFill>
                  <a:srgbClr val="434343"/>
                </a:solidFill>
              </a:defRPr>
            </a:lvl7pPr>
            <a:lvl8pPr indent="-330200" lvl="7" marL="3657600" rtl="0">
              <a:lnSpc>
                <a:spcPct val="100000"/>
              </a:lnSpc>
              <a:spcBef>
                <a:spcPts val="0"/>
              </a:spcBef>
              <a:spcAft>
                <a:spcPts val="0"/>
              </a:spcAft>
              <a:buClr>
                <a:srgbClr val="434343"/>
              </a:buClr>
              <a:buSzPts val="1600"/>
              <a:buFont typeface="Roboto Condensed Light"/>
              <a:buChar char="○"/>
              <a:defRPr sz="1600">
                <a:solidFill>
                  <a:srgbClr val="434343"/>
                </a:solidFill>
              </a:defRPr>
            </a:lvl8pPr>
            <a:lvl9pPr indent="-330200" lvl="8" marL="4114800" rtl="0">
              <a:lnSpc>
                <a:spcPct val="100000"/>
              </a:lnSpc>
              <a:spcBef>
                <a:spcPts val="0"/>
              </a:spcBef>
              <a:spcAft>
                <a:spcPts val="0"/>
              </a:spcAft>
              <a:buClr>
                <a:srgbClr val="434343"/>
              </a:buClr>
              <a:buSzPts val="1600"/>
              <a:buFont typeface="Roboto Condensed Light"/>
              <a:buChar char="■"/>
              <a:defRPr sz="1600">
                <a:solidFill>
                  <a:srgbClr val="434343"/>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
    <p:spTree>
      <p:nvGrpSpPr>
        <p:cNvPr id="117" name="Shape 117"/>
        <p:cNvGrpSpPr/>
        <p:nvPr/>
      </p:nvGrpSpPr>
      <p:grpSpPr>
        <a:xfrm>
          <a:off x="0" y="0"/>
          <a:ext cx="0" cy="0"/>
          <a:chOff x="0" y="0"/>
          <a:chExt cx="0" cy="0"/>
        </a:xfrm>
      </p:grpSpPr>
      <p:sp>
        <p:nvSpPr>
          <p:cNvPr id="118" name="Google Shape;118;p19"/>
          <p:cNvSpPr txBox="1"/>
          <p:nvPr>
            <p:ph type="title"/>
          </p:nvPr>
        </p:nvSpPr>
        <p:spPr>
          <a:xfrm>
            <a:off x="1571977" y="1598700"/>
            <a:ext cx="1797900" cy="572700"/>
          </a:xfrm>
          <a:prstGeom prst="rect">
            <a:avLst/>
          </a:prstGeom>
        </p:spPr>
        <p:txBody>
          <a:bodyPr anchorCtr="0" anchor="ctr" bIns="36000" lIns="36000" spcFirstLastPara="1" rIns="36000" wrap="square" tIns="3600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9" name="Google Shape;119;p19"/>
          <p:cNvSpPr txBox="1"/>
          <p:nvPr>
            <p:ph idx="1" type="subTitle"/>
          </p:nvPr>
        </p:nvSpPr>
        <p:spPr>
          <a:xfrm>
            <a:off x="941825" y="2171400"/>
            <a:ext cx="3058200" cy="1373400"/>
          </a:xfrm>
          <a:prstGeom prst="rect">
            <a:avLst/>
          </a:prstGeom>
        </p:spPr>
        <p:txBody>
          <a:bodyPr anchorCtr="0" anchor="t" bIns="36000" lIns="36000" spcFirstLastPara="1" rIns="36000" wrap="square" tIns="3600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0" name="Google Shape;120;p19"/>
          <p:cNvSpPr/>
          <p:nvPr/>
        </p:nvSpPr>
        <p:spPr>
          <a:xfrm>
            <a:off x="-17413" y="2602107"/>
            <a:ext cx="1316400" cy="25773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p:nvPr/>
        </p:nvSpPr>
        <p:spPr>
          <a:xfrm flipH="1" rot="-5400000">
            <a:off x="7197162" y="-634244"/>
            <a:ext cx="1316400" cy="25773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17425" y="228700"/>
            <a:ext cx="745775" cy="4900825"/>
          </a:xfrm>
          <a:custGeom>
            <a:rect b="b" l="l" r="r" t="t"/>
            <a:pathLst>
              <a:path extrusionOk="0" h="196033" w="29831">
                <a:moveTo>
                  <a:pt x="473" y="196033"/>
                </a:moveTo>
                <a:lnTo>
                  <a:pt x="29831" y="141580"/>
                </a:lnTo>
                <a:lnTo>
                  <a:pt x="0" y="0"/>
                </a:lnTo>
              </a:path>
            </a:pathLst>
          </a:custGeom>
          <a:noFill/>
          <a:ln cap="flat" cmpd="sng" w="19050">
            <a:solidFill>
              <a:schemeClr val="accent1"/>
            </a:solidFill>
            <a:prstDash val="solid"/>
            <a:round/>
            <a:headEnd len="med" w="med" type="none"/>
            <a:tailEnd len="med" w="med" type="none"/>
          </a:ln>
        </p:spPr>
      </p:sp>
      <p:sp>
        <p:nvSpPr>
          <p:cNvPr id="123" name="Google Shape;123;p19"/>
          <p:cNvSpPr/>
          <p:nvPr/>
        </p:nvSpPr>
        <p:spPr>
          <a:xfrm rot="5400000">
            <a:off x="7628750" y="3628250"/>
            <a:ext cx="733950" cy="2296525"/>
          </a:xfrm>
          <a:custGeom>
            <a:rect b="b" l="l" r="r" t="t"/>
            <a:pathLst>
              <a:path extrusionOk="0" h="91861" w="29358">
                <a:moveTo>
                  <a:pt x="29358" y="91861"/>
                </a:moveTo>
                <a:lnTo>
                  <a:pt x="0" y="19414"/>
                </a:lnTo>
                <a:lnTo>
                  <a:pt x="29358" y="0"/>
                </a:lnTo>
              </a:path>
            </a:pathLst>
          </a:custGeom>
          <a:noFill/>
          <a:ln cap="flat" cmpd="sng" w="19050">
            <a:solidFill>
              <a:schemeClr val="accent1"/>
            </a:solidFill>
            <a:prstDash val="solid"/>
            <a:round/>
            <a:headEnd len="med" w="med" type="none"/>
            <a:tailEnd len="med" w="med" type="none"/>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24" name="Shape 124"/>
        <p:cNvGrpSpPr/>
        <p:nvPr/>
      </p:nvGrpSpPr>
      <p:grpSpPr>
        <a:xfrm>
          <a:off x="0" y="0"/>
          <a:ext cx="0" cy="0"/>
          <a:chOff x="0" y="0"/>
          <a:chExt cx="0" cy="0"/>
        </a:xfrm>
      </p:grpSpPr>
      <p:sp>
        <p:nvSpPr>
          <p:cNvPr id="125" name="Google Shape;125;p20"/>
          <p:cNvSpPr/>
          <p:nvPr/>
        </p:nvSpPr>
        <p:spPr>
          <a:xfrm flipH="1">
            <a:off x="8422875" y="228700"/>
            <a:ext cx="745775" cy="4900825"/>
          </a:xfrm>
          <a:custGeom>
            <a:rect b="b" l="l" r="r" t="t"/>
            <a:pathLst>
              <a:path extrusionOk="0" h="196033" w="29831">
                <a:moveTo>
                  <a:pt x="473" y="196033"/>
                </a:moveTo>
                <a:lnTo>
                  <a:pt x="29831" y="141580"/>
                </a:lnTo>
                <a:lnTo>
                  <a:pt x="0" y="0"/>
                </a:lnTo>
              </a:path>
            </a:pathLst>
          </a:custGeom>
          <a:noFill/>
          <a:ln cap="flat" cmpd="sng" w="28575">
            <a:solidFill>
              <a:schemeClr val="accent1"/>
            </a:solidFill>
            <a:prstDash val="solid"/>
            <a:round/>
            <a:headEnd len="med" w="med" type="none"/>
            <a:tailEnd len="med" w="med" type="none"/>
          </a:ln>
        </p:spPr>
      </p:sp>
      <p:sp>
        <p:nvSpPr>
          <p:cNvPr id="126" name="Google Shape;126;p20"/>
          <p:cNvSpPr txBox="1"/>
          <p:nvPr>
            <p:ph type="title"/>
          </p:nvPr>
        </p:nvSpPr>
        <p:spPr>
          <a:xfrm>
            <a:off x="1444351" y="2769148"/>
            <a:ext cx="2742600" cy="360000"/>
          </a:xfrm>
          <a:prstGeom prst="rect">
            <a:avLst/>
          </a:prstGeom>
        </p:spPr>
        <p:txBody>
          <a:bodyPr anchorCtr="0" anchor="ctr" bIns="36000" lIns="36000" spcFirstLastPara="1" rIns="36000" wrap="square" tIns="36000">
            <a:noAutofit/>
          </a:bodyPr>
          <a:lstStyle>
            <a:lvl1pPr lvl="0" rtl="0" algn="ctr">
              <a:spcBef>
                <a:spcPts val="0"/>
              </a:spcBef>
              <a:spcAft>
                <a:spcPts val="0"/>
              </a:spcAft>
              <a:buSzPts val="2800"/>
              <a:buNone/>
              <a:defRPr b="0" sz="20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7" name="Google Shape;127;p20"/>
          <p:cNvSpPr txBox="1"/>
          <p:nvPr>
            <p:ph idx="2" type="title"/>
          </p:nvPr>
        </p:nvSpPr>
        <p:spPr>
          <a:xfrm>
            <a:off x="4957049" y="2769148"/>
            <a:ext cx="2742600" cy="360000"/>
          </a:xfrm>
          <a:prstGeom prst="rect">
            <a:avLst/>
          </a:prstGeom>
        </p:spPr>
        <p:txBody>
          <a:bodyPr anchorCtr="0" anchor="ctr" bIns="36000" lIns="36000" spcFirstLastPara="1" rIns="36000" wrap="square" tIns="36000">
            <a:noAutofit/>
          </a:bodyPr>
          <a:lstStyle>
            <a:lvl1pPr lvl="0" rtl="0" algn="ctr">
              <a:spcBef>
                <a:spcPts val="0"/>
              </a:spcBef>
              <a:spcAft>
                <a:spcPts val="0"/>
              </a:spcAft>
              <a:buSzPts val="2800"/>
              <a:buNone/>
              <a:defRPr b="0" sz="20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8" name="Google Shape;128;p20"/>
          <p:cNvSpPr txBox="1"/>
          <p:nvPr>
            <p:ph idx="1" type="subTitle"/>
          </p:nvPr>
        </p:nvSpPr>
        <p:spPr>
          <a:xfrm>
            <a:off x="4983899" y="3180589"/>
            <a:ext cx="2688900" cy="783000"/>
          </a:xfrm>
          <a:prstGeom prst="rect">
            <a:avLst/>
          </a:prstGeom>
        </p:spPr>
        <p:txBody>
          <a:bodyPr anchorCtr="0" anchor="ctr" bIns="36000" lIns="36000" spcFirstLastPara="1" rIns="36000" wrap="square" tIns="36000">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9" name="Google Shape;129;p20"/>
          <p:cNvSpPr txBox="1"/>
          <p:nvPr>
            <p:ph idx="3" type="subTitle"/>
          </p:nvPr>
        </p:nvSpPr>
        <p:spPr>
          <a:xfrm>
            <a:off x="1471050" y="3180589"/>
            <a:ext cx="2689200" cy="783000"/>
          </a:xfrm>
          <a:prstGeom prst="rect">
            <a:avLst/>
          </a:prstGeom>
        </p:spPr>
        <p:txBody>
          <a:bodyPr anchorCtr="0" anchor="ctr" bIns="36000" lIns="36000" spcFirstLastPara="1" rIns="36000" wrap="square" tIns="36000">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0" name="Google Shape;130;p20"/>
          <p:cNvSpPr/>
          <p:nvPr/>
        </p:nvSpPr>
        <p:spPr>
          <a:xfrm flipH="1">
            <a:off x="8422875" y="228700"/>
            <a:ext cx="745775" cy="4900825"/>
          </a:xfrm>
          <a:custGeom>
            <a:rect b="b" l="l" r="r" t="t"/>
            <a:pathLst>
              <a:path extrusionOk="0" h="196033" w="29831">
                <a:moveTo>
                  <a:pt x="473" y="196033"/>
                </a:moveTo>
                <a:lnTo>
                  <a:pt x="29831" y="141580"/>
                </a:lnTo>
                <a:lnTo>
                  <a:pt x="0" y="0"/>
                </a:lnTo>
              </a:path>
            </a:pathLst>
          </a:custGeom>
          <a:noFill/>
          <a:ln cap="flat" cmpd="sng" w="28575">
            <a:solidFill>
              <a:schemeClr val="accent1"/>
            </a:solidFill>
            <a:prstDash val="solid"/>
            <a:round/>
            <a:headEnd len="med" w="med" type="none"/>
            <a:tailEnd len="med" w="med" type="none"/>
          </a:ln>
        </p:spPr>
      </p:sp>
      <p:sp>
        <p:nvSpPr>
          <p:cNvPr id="131" name="Google Shape;131;p20"/>
          <p:cNvSpPr/>
          <p:nvPr/>
        </p:nvSpPr>
        <p:spPr>
          <a:xfrm flipH="1">
            <a:off x="-17425" y="3800"/>
            <a:ext cx="1787500" cy="852300"/>
          </a:xfrm>
          <a:custGeom>
            <a:rect b="b" l="l" r="r" t="t"/>
            <a:pathLst>
              <a:path extrusionOk="0" h="34092" w="71500">
                <a:moveTo>
                  <a:pt x="0" y="0"/>
                </a:moveTo>
                <a:lnTo>
                  <a:pt x="28884" y="34092"/>
                </a:lnTo>
                <a:lnTo>
                  <a:pt x="71500" y="15152"/>
                </a:lnTo>
              </a:path>
            </a:pathLst>
          </a:custGeom>
          <a:noFill/>
          <a:ln cap="flat" cmpd="sng" w="28575">
            <a:solidFill>
              <a:schemeClr val="accent1"/>
            </a:solidFill>
            <a:prstDash val="solid"/>
            <a:round/>
            <a:headEnd len="med" w="med" type="none"/>
            <a:tailEnd len="med" w="med" type="none"/>
          </a:ln>
        </p:spPr>
      </p:sp>
      <p:sp>
        <p:nvSpPr>
          <p:cNvPr id="132" name="Google Shape;132;p20"/>
          <p:cNvSpPr/>
          <p:nvPr/>
        </p:nvSpPr>
        <p:spPr>
          <a:xfrm>
            <a:off x="-36844" y="3911325"/>
            <a:ext cx="1213350" cy="1242975"/>
          </a:xfrm>
          <a:custGeom>
            <a:rect b="b" l="l" r="r" t="t"/>
            <a:pathLst>
              <a:path extrusionOk="0" h="49719" w="48534">
                <a:moveTo>
                  <a:pt x="947" y="0"/>
                </a:moveTo>
                <a:lnTo>
                  <a:pt x="48534" y="49719"/>
                </a:lnTo>
                <a:lnTo>
                  <a:pt x="0" y="49719"/>
                </a:lnTo>
                <a:close/>
              </a:path>
            </a:pathLst>
          </a:custGeom>
          <a:solidFill>
            <a:schemeClr val="dk2"/>
          </a:solidFill>
          <a:ln>
            <a:noFill/>
          </a:ln>
        </p:spPr>
      </p:sp>
      <p:sp>
        <p:nvSpPr>
          <p:cNvPr id="133" name="Google Shape;133;p20"/>
          <p:cNvSpPr/>
          <p:nvPr/>
        </p:nvSpPr>
        <p:spPr>
          <a:xfrm flipH="1">
            <a:off x="7947650" y="3922400"/>
            <a:ext cx="1221000" cy="1221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txBox="1"/>
          <p:nvPr>
            <p:ph idx="4" type="title"/>
          </p:nvPr>
        </p:nvSpPr>
        <p:spPr>
          <a:xfrm>
            <a:off x="720000" y="539500"/>
            <a:ext cx="7704000" cy="457200"/>
          </a:xfrm>
          <a:prstGeom prst="rect">
            <a:avLst/>
          </a:prstGeom>
          <a:noFill/>
        </p:spPr>
        <p:txBody>
          <a:bodyPr anchorCtr="0" anchor="ctr" bIns="36000" lIns="36000" spcFirstLastPara="1" rIns="36000" wrap="square" tIns="36000">
            <a:noAutofit/>
          </a:bodyPr>
          <a:lstStyle>
            <a:lvl1pPr lvl="0" rtl="0" algn="ctr">
              <a:spcBef>
                <a:spcPts val="0"/>
              </a:spcBef>
              <a:spcAft>
                <a:spcPts val="0"/>
              </a:spcAft>
              <a:buSzPts val="2800"/>
              <a:buNone/>
              <a:defRPr sz="28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3442875" y="2502672"/>
            <a:ext cx="4980300" cy="720000"/>
          </a:xfrm>
          <a:prstGeom prst="rect">
            <a:avLst/>
          </a:prstGeom>
        </p:spPr>
        <p:txBody>
          <a:bodyPr anchorCtr="0" anchor="ctr" bIns="36000" lIns="36000" spcFirstLastPara="1" rIns="36000" wrap="square" tIns="3600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hasCustomPrompt="1" idx="2" type="title"/>
          </p:nvPr>
        </p:nvSpPr>
        <p:spPr>
          <a:xfrm>
            <a:off x="5393025" y="1191772"/>
            <a:ext cx="1080000" cy="1080000"/>
          </a:xfrm>
          <a:prstGeom prst="rect">
            <a:avLst/>
          </a:prstGeom>
          <a:ln cap="flat" cmpd="sng" w="19050">
            <a:solidFill>
              <a:schemeClr val="accent3"/>
            </a:solidFill>
            <a:prstDash val="solid"/>
            <a:round/>
            <a:headEnd len="sm" w="sm" type="none"/>
            <a:tailEnd len="sm" w="sm" type="none"/>
          </a:ln>
        </p:spPr>
        <p:txBody>
          <a:bodyPr anchorCtr="0" anchor="b" bIns="36000" lIns="36000" spcFirstLastPara="1" rIns="36000" wrap="square" tIns="36000">
            <a:noAutofit/>
          </a:bodyPr>
          <a:lstStyle>
            <a:lvl1pPr lvl="0" rtl="0">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8" name="Google Shape;18;p3"/>
          <p:cNvSpPr txBox="1"/>
          <p:nvPr>
            <p:ph idx="1" type="subTitle"/>
          </p:nvPr>
        </p:nvSpPr>
        <p:spPr>
          <a:xfrm>
            <a:off x="3951975" y="3231728"/>
            <a:ext cx="3962100" cy="720000"/>
          </a:xfrm>
          <a:prstGeom prst="rect">
            <a:avLst/>
          </a:prstGeom>
          <a:noFill/>
        </p:spPr>
        <p:txBody>
          <a:bodyPr anchorCtr="0" anchor="ctr" bIns="36000" lIns="36000" spcFirstLastPara="1" rIns="36000" wrap="square" tIns="36000">
            <a:noAutofit/>
          </a:bodyPr>
          <a:lstStyle>
            <a:lvl1pPr lvl="0" rtl="0" algn="ctr">
              <a:lnSpc>
                <a:spcPct val="100000"/>
              </a:lnSpc>
              <a:spcBef>
                <a:spcPts val="0"/>
              </a:spcBef>
              <a:spcAft>
                <a:spcPts val="0"/>
              </a:spcAft>
              <a:buSzPts val="1600"/>
              <a:buNone/>
              <a:defRPr sz="1800">
                <a:solidFill>
                  <a:schemeClr val="accent3"/>
                </a:solidFill>
                <a:highlight>
                  <a:schemeClr val="accent5"/>
                </a:highlight>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4">
    <p:spTree>
      <p:nvGrpSpPr>
        <p:cNvPr id="135" name="Shape 135"/>
        <p:cNvGrpSpPr/>
        <p:nvPr/>
      </p:nvGrpSpPr>
      <p:grpSpPr>
        <a:xfrm>
          <a:off x="0" y="0"/>
          <a:ext cx="0" cy="0"/>
          <a:chOff x="0" y="0"/>
          <a:chExt cx="0" cy="0"/>
        </a:xfrm>
      </p:grpSpPr>
      <p:sp>
        <p:nvSpPr>
          <p:cNvPr id="136" name="Google Shape;136;p21"/>
          <p:cNvSpPr txBox="1"/>
          <p:nvPr>
            <p:ph idx="1" type="body"/>
          </p:nvPr>
        </p:nvSpPr>
        <p:spPr>
          <a:xfrm>
            <a:off x="720000" y="1169800"/>
            <a:ext cx="3666300" cy="3429600"/>
          </a:xfrm>
          <a:prstGeom prst="rect">
            <a:avLst/>
          </a:prstGeom>
        </p:spPr>
        <p:txBody>
          <a:bodyPr anchorCtr="0" anchor="t" bIns="36000" lIns="36000" spcFirstLastPara="1" rIns="36000" wrap="square" tIns="36000">
            <a:noAutofit/>
          </a:bodyPr>
          <a:lstStyle>
            <a:lvl1pPr indent="-330200" lvl="0" marL="457200" rtl="0">
              <a:lnSpc>
                <a:spcPct val="100000"/>
              </a:lnSpc>
              <a:spcBef>
                <a:spcPts val="0"/>
              </a:spcBef>
              <a:spcAft>
                <a:spcPts val="0"/>
              </a:spcAft>
              <a:buSzPts val="1600"/>
              <a:buFont typeface="Nunito Light"/>
              <a:buChar char="●"/>
              <a:defRPr sz="1600"/>
            </a:lvl1pPr>
            <a:lvl2pPr indent="-330200" lvl="1" marL="914400" rtl="0">
              <a:lnSpc>
                <a:spcPct val="100000"/>
              </a:lnSpc>
              <a:spcBef>
                <a:spcPts val="0"/>
              </a:spcBef>
              <a:spcAft>
                <a:spcPts val="0"/>
              </a:spcAft>
              <a:buSzPts val="1600"/>
              <a:buFont typeface="Nunito Light"/>
              <a:buChar char="○"/>
              <a:defRPr sz="1600"/>
            </a:lvl2pPr>
            <a:lvl3pPr indent="-330200" lvl="2" marL="1371600" rtl="0">
              <a:lnSpc>
                <a:spcPct val="100000"/>
              </a:lnSpc>
              <a:spcBef>
                <a:spcPts val="0"/>
              </a:spcBef>
              <a:spcAft>
                <a:spcPts val="0"/>
              </a:spcAft>
              <a:buSzPts val="1600"/>
              <a:buFont typeface="Nunito Light"/>
              <a:buChar char="■"/>
              <a:defRPr sz="1600"/>
            </a:lvl3pPr>
            <a:lvl4pPr indent="-330200" lvl="3" marL="1828800" rtl="0">
              <a:lnSpc>
                <a:spcPct val="100000"/>
              </a:lnSpc>
              <a:spcBef>
                <a:spcPts val="0"/>
              </a:spcBef>
              <a:spcAft>
                <a:spcPts val="0"/>
              </a:spcAft>
              <a:buSzPts val="1600"/>
              <a:buFont typeface="Nunito Light"/>
              <a:buChar char="●"/>
              <a:defRPr sz="1600"/>
            </a:lvl4pPr>
            <a:lvl5pPr indent="-330200" lvl="4" marL="2286000" rtl="0">
              <a:lnSpc>
                <a:spcPct val="100000"/>
              </a:lnSpc>
              <a:spcBef>
                <a:spcPts val="0"/>
              </a:spcBef>
              <a:spcAft>
                <a:spcPts val="0"/>
              </a:spcAft>
              <a:buSzPts val="1600"/>
              <a:buFont typeface="Nunito Light"/>
              <a:buChar char="○"/>
              <a:defRPr sz="1600"/>
            </a:lvl5pPr>
            <a:lvl6pPr indent="-330200" lvl="5" marL="2743200" rtl="0">
              <a:lnSpc>
                <a:spcPct val="100000"/>
              </a:lnSpc>
              <a:spcBef>
                <a:spcPts val="0"/>
              </a:spcBef>
              <a:spcAft>
                <a:spcPts val="0"/>
              </a:spcAft>
              <a:buSzPts val="1600"/>
              <a:buFont typeface="Nunito Light"/>
              <a:buChar char="■"/>
              <a:defRPr sz="1600"/>
            </a:lvl6pPr>
            <a:lvl7pPr indent="-330200" lvl="6" marL="3200400" rtl="0">
              <a:lnSpc>
                <a:spcPct val="100000"/>
              </a:lnSpc>
              <a:spcBef>
                <a:spcPts val="0"/>
              </a:spcBef>
              <a:spcAft>
                <a:spcPts val="0"/>
              </a:spcAft>
              <a:buSzPts val="1600"/>
              <a:buFont typeface="Nunito Light"/>
              <a:buChar char="●"/>
              <a:defRPr sz="1600"/>
            </a:lvl7pPr>
            <a:lvl8pPr indent="-330200" lvl="7" marL="3657600" rtl="0">
              <a:lnSpc>
                <a:spcPct val="100000"/>
              </a:lnSpc>
              <a:spcBef>
                <a:spcPts val="0"/>
              </a:spcBef>
              <a:spcAft>
                <a:spcPts val="0"/>
              </a:spcAft>
              <a:buSzPts val="1600"/>
              <a:buFont typeface="Nunito Light"/>
              <a:buChar char="○"/>
              <a:defRPr sz="1600"/>
            </a:lvl8pPr>
            <a:lvl9pPr indent="-330200" lvl="8" marL="4114800" rtl="0">
              <a:lnSpc>
                <a:spcPct val="100000"/>
              </a:lnSpc>
              <a:spcBef>
                <a:spcPts val="0"/>
              </a:spcBef>
              <a:spcAft>
                <a:spcPts val="0"/>
              </a:spcAft>
              <a:buSzPts val="1600"/>
              <a:buFont typeface="Nunito Light"/>
              <a:buChar char="■"/>
              <a:defRPr sz="1600"/>
            </a:lvl9pPr>
          </a:lstStyle>
          <a:p/>
        </p:txBody>
      </p:sp>
      <p:sp>
        <p:nvSpPr>
          <p:cNvPr id="137" name="Google Shape;137;p21"/>
          <p:cNvSpPr txBox="1"/>
          <p:nvPr>
            <p:ph idx="2" type="body"/>
          </p:nvPr>
        </p:nvSpPr>
        <p:spPr>
          <a:xfrm>
            <a:off x="4757694" y="1169800"/>
            <a:ext cx="3666300" cy="3429600"/>
          </a:xfrm>
          <a:prstGeom prst="rect">
            <a:avLst/>
          </a:prstGeom>
        </p:spPr>
        <p:txBody>
          <a:bodyPr anchorCtr="0" anchor="t" bIns="36000" lIns="36000" spcFirstLastPara="1" rIns="36000" wrap="square" tIns="36000">
            <a:noAutofit/>
          </a:bodyPr>
          <a:lstStyle>
            <a:lvl1pPr indent="-330200" lvl="0" marL="457200" rtl="0">
              <a:lnSpc>
                <a:spcPct val="100000"/>
              </a:lnSpc>
              <a:spcBef>
                <a:spcPts val="300"/>
              </a:spcBef>
              <a:spcAft>
                <a:spcPts val="0"/>
              </a:spcAft>
              <a:buSzPts val="1600"/>
              <a:buFont typeface="Nunito Light"/>
              <a:buChar char="●"/>
              <a:defRPr sz="1600"/>
            </a:lvl1pPr>
            <a:lvl2pPr indent="-330200" lvl="1" marL="914400" rtl="0">
              <a:lnSpc>
                <a:spcPct val="100000"/>
              </a:lnSpc>
              <a:spcBef>
                <a:spcPts val="0"/>
              </a:spcBef>
              <a:spcAft>
                <a:spcPts val="0"/>
              </a:spcAft>
              <a:buSzPts val="1600"/>
              <a:buFont typeface="Nunito Light"/>
              <a:buChar char="○"/>
              <a:defRPr sz="1600"/>
            </a:lvl2pPr>
            <a:lvl3pPr indent="-330200" lvl="2" marL="1371600" rtl="0">
              <a:lnSpc>
                <a:spcPct val="100000"/>
              </a:lnSpc>
              <a:spcBef>
                <a:spcPts val="0"/>
              </a:spcBef>
              <a:spcAft>
                <a:spcPts val="0"/>
              </a:spcAft>
              <a:buSzPts val="1600"/>
              <a:buFont typeface="Nunito Light"/>
              <a:buChar char="■"/>
              <a:defRPr sz="1600"/>
            </a:lvl3pPr>
            <a:lvl4pPr indent="-330200" lvl="3" marL="1828800" rtl="0">
              <a:lnSpc>
                <a:spcPct val="100000"/>
              </a:lnSpc>
              <a:spcBef>
                <a:spcPts val="0"/>
              </a:spcBef>
              <a:spcAft>
                <a:spcPts val="0"/>
              </a:spcAft>
              <a:buSzPts val="1600"/>
              <a:buFont typeface="Nunito Light"/>
              <a:buChar char="●"/>
              <a:defRPr sz="1600"/>
            </a:lvl4pPr>
            <a:lvl5pPr indent="-330200" lvl="4" marL="2286000" rtl="0">
              <a:lnSpc>
                <a:spcPct val="100000"/>
              </a:lnSpc>
              <a:spcBef>
                <a:spcPts val="0"/>
              </a:spcBef>
              <a:spcAft>
                <a:spcPts val="0"/>
              </a:spcAft>
              <a:buSzPts val="1600"/>
              <a:buFont typeface="Nunito Light"/>
              <a:buChar char="○"/>
              <a:defRPr sz="1600"/>
            </a:lvl5pPr>
            <a:lvl6pPr indent="-330200" lvl="5" marL="2743200" rtl="0">
              <a:lnSpc>
                <a:spcPct val="100000"/>
              </a:lnSpc>
              <a:spcBef>
                <a:spcPts val="0"/>
              </a:spcBef>
              <a:spcAft>
                <a:spcPts val="0"/>
              </a:spcAft>
              <a:buSzPts val="1600"/>
              <a:buFont typeface="Nunito Light"/>
              <a:buChar char="■"/>
              <a:defRPr sz="1600"/>
            </a:lvl6pPr>
            <a:lvl7pPr indent="-330200" lvl="6" marL="3200400" rtl="0">
              <a:lnSpc>
                <a:spcPct val="100000"/>
              </a:lnSpc>
              <a:spcBef>
                <a:spcPts val="0"/>
              </a:spcBef>
              <a:spcAft>
                <a:spcPts val="0"/>
              </a:spcAft>
              <a:buSzPts val="1600"/>
              <a:buFont typeface="Nunito Light"/>
              <a:buChar char="●"/>
              <a:defRPr sz="1600"/>
            </a:lvl7pPr>
            <a:lvl8pPr indent="-330200" lvl="7" marL="3657600" rtl="0">
              <a:lnSpc>
                <a:spcPct val="100000"/>
              </a:lnSpc>
              <a:spcBef>
                <a:spcPts val="0"/>
              </a:spcBef>
              <a:spcAft>
                <a:spcPts val="0"/>
              </a:spcAft>
              <a:buSzPts val="1600"/>
              <a:buFont typeface="Nunito Light"/>
              <a:buChar char="○"/>
              <a:defRPr sz="1600"/>
            </a:lvl8pPr>
            <a:lvl9pPr indent="-330200" lvl="8" marL="4114800" rtl="0">
              <a:lnSpc>
                <a:spcPct val="100000"/>
              </a:lnSpc>
              <a:spcBef>
                <a:spcPts val="0"/>
              </a:spcBef>
              <a:spcAft>
                <a:spcPts val="0"/>
              </a:spcAft>
              <a:buSzPts val="1600"/>
              <a:buFont typeface="Nunito Light"/>
              <a:buChar char="■"/>
              <a:defRPr sz="1600"/>
            </a:lvl9pPr>
          </a:lstStyle>
          <a:p/>
        </p:txBody>
      </p:sp>
      <p:sp>
        <p:nvSpPr>
          <p:cNvPr id="138" name="Google Shape;138;p21"/>
          <p:cNvSpPr txBox="1"/>
          <p:nvPr>
            <p:ph type="title"/>
          </p:nvPr>
        </p:nvSpPr>
        <p:spPr>
          <a:xfrm>
            <a:off x="720000" y="539500"/>
            <a:ext cx="7704000" cy="457200"/>
          </a:xfrm>
          <a:prstGeom prst="rect">
            <a:avLst/>
          </a:prstGeom>
        </p:spPr>
        <p:txBody>
          <a:bodyPr anchorCtr="0" anchor="ctr" bIns="36000" lIns="36000" spcFirstLastPara="1" rIns="36000" wrap="square" tIns="36000">
            <a:noAutofit/>
          </a:bodyPr>
          <a:lstStyle>
            <a:lvl1pPr lvl="0" rtl="0" algn="ctr">
              <a:spcBef>
                <a:spcPts val="0"/>
              </a:spcBef>
              <a:spcAft>
                <a:spcPts val="0"/>
              </a:spcAft>
              <a:buSzPts val="2800"/>
              <a:buNone/>
              <a:defRPr sz="28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39" name="Google Shape;139;p21"/>
          <p:cNvSpPr/>
          <p:nvPr/>
        </p:nvSpPr>
        <p:spPr>
          <a:xfrm rot="-5400000">
            <a:off x="7197162" y="3196656"/>
            <a:ext cx="1316400" cy="25773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p:nvPr/>
        </p:nvSpPr>
        <p:spPr>
          <a:xfrm flipH="1" rot="10800000">
            <a:off x="0" y="-50"/>
            <a:ext cx="1308900" cy="1308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p:nvPr/>
        </p:nvSpPr>
        <p:spPr>
          <a:xfrm flipH="1" rot="-5400000">
            <a:off x="6963625" y="-2153725"/>
            <a:ext cx="745775" cy="4900825"/>
          </a:xfrm>
          <a:custGeom>
            <a:rect b="b" l="l" r="r" t="t"/>
            <a:pathLst>
              <a:path extrusionOk="0" h="196033" w="29831">
                <a:moveTo>
                  <a:pt x="473" y="196033"/>
                </a:moveTo>
                <a:lnTo>
                  <a:pt x="29831" y="141580"/>
                </a:lnTo>
                <a:lnTo>
                  <a:pt x="0" y="0"/>
                </a:lnTo>
              </a:path>
            </a:pathLst>
          </a:custGeom>
          <a:noFill/>
          <a:ln cap="flat" cmpd="sng" w="19050">
            <a:solidFill>
              <a:schemeClr val="accent1"/>
            </a:solidFill>
            <a:prstDash val="solid"/>
            <a:round/>
            <a:headEnd len="med" w="med" type="none"/>
            <a:tailEnd len="med" w="med" type="none"/>
          </a:ln>
        </p:spPr>
      </p:sp>
      <p:sp>
        <p:nvSpPr>
          <p:cNvPr id="142" name="Google Shape;142;p21"/>
          <p:cNvSpPr/>
          <p:nvPr/>
        </p:nvSpPr>
        <p:spPr>
          <a:xfrm flipH="1">
            <a:off x="-228600" y="2846975"/>
            <a:ext cx="733950" cy="2296525"/>
          </a:xfrm>
          <a:custGeom>
            <a:rect b="b" l="l" r="r" t="t"/>
            <a:pathLst>
              <a:path extrusionOk="0" h="91861" w="29358">
                <a:moveTo>
                  <a:pt x="29358" y="91861"/>
                </a:moveTo>
                <a:lnTo>
                  <a:pt x="0" y="19414"/>
                </a:lnTo>
                <a:lnTo>
                  <a:pt x="29358" y="0"/>
                </a:lnTo>
              </a:path>
            </a:pathLst>
          </a:custGeom>
          <a:noFill/>
          <a:ln cap="flat" cmpd="sng" w="19050">
            <a:solidFill>
              <a:schemeClr val="accent1"/>
            </a:solidFill>
            <a:prstDash val="solid"/>
            <a:round/>
            <a:headEnd len="med" w="med" type="none"/>
            <a:tailEnd len="med" w="med" type="none"/>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20">
    <p:spTree>
      <p:nvGrpSpPr>
        <p:cNvPr id="143" name="Shape 143"/>
        <p:cNvGrpSpPr/>
        <p:nvPr/>
      </p:nvGrpSpPr>
      <p:grpSpPr>
        <a:xfrm>
          <a:off x="0" y="0"/>
          <a:ext cx="0" cy="0"/>
          <a:chOff x="0" y="0"/>
          <a:chExt cx="0" cy="0"/>
        </a:xfrm>
      </p:grpSpPr>
      <p:sp>
        <p:nvSpPr>
          <p:cNvPr id="144" name="Google Shape;144;p22"/>
          <p:cNvSpPr txBox="1"/>
          <p:nvPr>
            <p:ph type="title"/>
          </p:nvPr>
        </p:nvSpPr>
        <p:spPr>
          <a:xfrm>
            <a:off x="3805425" y="539500"/>
            <a:ext cx="4449600" cy="457200"/>
          </a:xfrm>
          <a:prstGeom prst="rect">
            <a:avLst/>
          </a:prstGeom>
        </p:spPr>
        <p:txBody>
          <a:bodyPr anchorCtr="0" anchor="ctr" bIns="36000" lIns="36000" spcFirstLastPara="1" rIns="36000" wrap="square" tIns="36000">
            <a:noAutofit/>
          </a:bodyPr>
          <a:lstStyle>
            <a:lvl1pPr lvl="0" rtl="0">
              <a:spcBef>
                <a:spcPts val="0"/>
              </a:spcBef>
              <a:spcAft>
                <a:spcPts val="0"/>
              </a:spcAft>
              <a:buSzPts val="2800"/>
              <a:buNone/>
              <a:defRPr sz="28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45" name="Google Shape;145;p22"/>
          <p:cNvSpPr txBox="1"/>
          <p:nvPr>
            <p:ph idx="1" type="subTitle"/>
          </p:nvPr>
        </p:nvSpPr>
        <p:spPr>
          <a:xfrm>
            <a:off x="4027587" y="3130694"/>
            <a:ext cx="1463100" cy="360000"/>
          </a:xfrm>
          <a:prstGeom prst="rect">
            <a:avLst/>
          </a:prstGeom>
        </p:spPr>
        <p:txBody>
          <a:bodyPr anchorCtr="0" anchor="ctr" bIns="36000" lIns="36000" spcFirstLastPara="1" rIns="36000" wrap="square" tIns="36000">
            <a:noAutofit/>
          </a:bodyPr>
          <a:lstStyle>
            <a:lvl1pPr lvl="0" rtl="0" algn="ctr">
              <a:lnSpc>
                <a:spcPct val="100000"/>
              </a:lnSpc>
              <a:spcBef>
                <a:spcPts val="0"/>
              </a:spcBef>
              <a:spcAft>
                <a:spcPts val="0"/>
              </a:spcAft>
              <a:buSzPts val="1400"/>
              <a:buFont typeface="Pacifico"/>
              <a:buNone/>
              <a:defRPr sz="2000">
                <a:latin typeface="Paytone One"/>
                <a:ea typeface="Paytone One"/>
                <a:cs typeface="Paytone One"/>
                <a:sym typeface="Paytone One"/>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p:txBody>
      </p:sp>
      <p:sp>
        <p:nvSpPr>
          <p:cNvPr id="146" name="Google Shape;146;p22"/>
          <p:cNvSpPr txBox="1"/>
          <p:nvPr>
            <p:ph idx="2" type="subTitle"/>
          </p:nvPr>
        </p:nvSpPr>
        <p:spPr>
          <a:xfrm>
            <a:off x="3636687" y="3558725"/>
            <a:ext cx="2244900" cy="540000"/>
          </a:xfrm>
          <a:prstGeom prst="rect">
            <a:avLst/>
          </a:prstGeom>
        </p:spPr>
        <p:txBody>
          <a:bodyPr anchorCtr="0" anchor="ctr" bIns="36000" lIns="36000" spcFirstLastPara="1" rIns="36000" wrap="square" tIns="36000">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147" name="Google Shape;147;p22"/>
          <p:cNvSpPr txBox="1"/>
          <p:nvPr>
            <p:ph idx="3" type="subTitle"/>
          </p:nvPr>
        </p:nvSpPr>
        <p:spPr>
          <a:xfrm>
            <a:off x="6563013" y="3130694"/>
            <a:ext cx="1463100" cy="360000"/>
          </a:xfrm>
          <a:prstGeom prst="rect">
            <a:avLst/>
          </a:prstGeom>
        </p:spPr>
        <p:txBody>
          <a:bodyPr anchorCtr="0" anchor="ctr" bIns="36000" lIns="36000" spcFirstLastPara="1" rIns="36000" wrap="square" tIns="36000">
            <a:noAutofit/>
          </a:bodyPr>
          <a:lstStyle>
            <a:lvl1pPr lvl="0" rtl="0" algn="ctr">
              <a:lnSpc>
                <a:spcPct val="100000"/>
              </a:lnSpc>
              <a:spcBef>
                <a:spcPts val="0"/>
              </a:spcBef>
              <a:spcAft>
                <a:spcPts val="0"/>
              </a:spcAft>
              <a:buSzPts val="1400"/>
              <a:buFont typeface="Pacifico"/>
              <a:buNone/>
              <a:defRPr sz="2000">
                <a:latin typeface="Paytone One"/>
                <a:ea typeface="Paytone One"/>
                <a:cs typeface="Paytone One"/>
                <a:sym typeface="Paytone One"/>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p:txBody>
      </p:sp>
      <p:sp>
        <p:nvSpPr>
          <p:cNvPr id="148" name="Google Shape;148;p22"/>
          <p:cNvSpPr txBox="1"/>
          <p:nvPr>
            <p:ph idx="4" type="subTitle"/>
          </p:nvPr>
        </p:nvSpPr>
        <p:spPr>
          <a:xfrm>
            <a:off x="6172113" y="3558725"/>
            <a:ext cx="2244900" cy="540000"/>
          </a:xfrm>
          <a:prstGeom prst="rect">
            <a:avLst/>
          </a:prstGeom>
        </p:spPr>
        <p:txBody>
          <a:bodyPr anchorCtr="0" anchor="ctr" bIns="36000" lIns="36000" spcFirstLastPara="1" rIns="36000" wrap="square" tIns="36000">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149" name="Google Shape;149;p22"/>
          <p:cNvSpPr txBox="1"/>
          <p:nvPr>
            <p:ph idx="5" type="subTitle"/>
          </p:nvPr>
        </p:nvSpPr>
        <p:spPr>
          <a:xfrm>
            <a:off x="3640125" y="1395575"/>
            <a:ext cx="4780200" cy="613800"/>
          </a:xfrm>
          <a:prstGeom prst="rect">
            <a:avLst/>
          </a:prstGeom>
        </p:spPr>
        <p:txBody>
          <a:bodyPr anchorCtr="0" anchor="ctr" bIns="36000" lIns="36000" spcFirstLastPara="1" rIns="36000" wrap="square" tIns="36000">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50" name="Google Shape;150;p22"/>
          <p:cNvSpPr/>
          <p:nvPr/>
        </p:nvSpPr>
        <p:spPr>
          <a:xfrm flipH="1" rot="10800000">
            <a:off x="8501900" y="-44650"/>
            <a:ext cx="733950" cy="2296525"/>
          </a:xfrm>
          <a:custGeom>
            <a:rect b="b" l="l" r="r" t="t"/>
            <a:pathLst>
              <a:path extrusionOk="0" h="91861" w="29358">
                <a:moveTo>
                  <a:pt x="29358" y="91861"/>
                </a:moveTo>
                <a:lnTo>
                  <a:pt x="0" y="19414"/>
                </a:lnTo>
                <a:lnTo>
                  <a:pt x="29358" y="0"/>
                </a:lnTo>
              </a:path>
            </a:pathLst>
          </a:custGeom>
          <a:noFill/>
          <a:ln cap="flat" cmpd="sng" w="19050">
            <a:solidFill>
              <a:schemeClr val="accent1"/>
            </a:solidFill>
            <a:prstDash val="solid"/>
            <a:round/>
            <a:headEnd len="med" w="med" type="none"/>
            <a:tailEnd len="med" w="med" type="none"/>
          </a:ln>
        </p:spPr>
      </p:sp>
      <p:sp>
        <p:nvSpPr>
          <p:cNvPr id="151" name="Google Shape;151;p22"/>
          <p:cNvSpPr/>
          <p:nvPr/>
        </p:nvSpPr>
        <p:spPr>
          <a:xfrm flipH="1">
            <a:off x="7835103" y="3846438"/>
            <a:ext cx="1308900" cy="1308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p:nvPr/>
        </p:nvSpPr>
        <p:spPr>
          <a:xfrm flipH="1" rot="10800000">
            <a:off x="-17422" y="3788"/>
            <a:ext cx="1308900" cy="13089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CUSTOM_20_1">
    <p:spTree>
      <p:nvGrpSpPr>
        <p:cNvPr id="153" name="Shape 153"/>
        <p:cNvGrpSpPr/>
        <p:nvPr/>
      </p:nvGrpSpPr>
      <p:grpSpPr>
        <a:xfrm>
          <a:off x="0" y="0"/>
          <a:ext cx="0" cy="0"/>
          <a:chOff x="0" y="0"/>
          <a:chExt cx="0" cy="0"/>
        </a:xfrm>
      </p:grpSpPr>
      <p:sp>
        <p:nvSpPr>
          <p:cNvPr id="154" name="Google Shape;154;p23"/>
          <p:cNvSpPr txBox="1"/>
          <p:nvPr>
            <p:ph type="title"/>
          </p:nvPr>
        </p:nvSpPr>
        <p:spPr>
          <a:xfrm>
            <a:off x="2104508" y="2993412"/>
            <a:ext cx="2739600" cy="360000"/>
          </a:xfrm>
          <a:prstGeom prst="rect">
            <a:avLst/>
          </a:prstGeom>
        </p:spPr>
        <p:txBody>
          <a:bodyPr anchorCtr="0" anchor="ctr" bIns="36000" lIns="36000" spcFirstLastPara="1" rIns="36000" wrap="square" tIns="36000">
            <a:noAutofit/>
          </a:bodyPr>
          <a:lstStyle>
            <a:lvl1pPr lvl="0" rtl="0" algn="l">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5" name="Google Shape;155;p23"/>
          <p:cNvSpPr txBox="1"/>
          <p:nvPr>
            <p:ph idx="1" type="subTitle"/>
          </p:nvPr>
        </p:nvSpPr>
        <p:spPr>
          <a:xfrm>
            <a:off x="2104508" y="3387587"/>
            <a:ext cx="2740200" cy="540000"/>
          </a:xfrm>
          <a:prstGeom prst="rect">
            <a:avLst/>
          </a:prstGeom>
        </p:spPr>
        <p:txBody>
          <a:bodyPr anchorCtr="0" anchor="ctr" bIns="36000" lIns="36000" spcFirstLastPara="1" rIns="36000" wrap="square" tIns="36000">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6" name="Google Shape;156;p23"/>
          <p:cNvSpPr txBox="1"/>
          <p:nvPr>
            <p:ph idx="2" type="title"/>
          </p:nvPr>
        </p:nvSpPr>
        <p:spPr>
          <a:xfrm>
            <a:off x="2104508" y="1567712"/>
            <a:ext cx="2739600" cy="360000"/>
          </a:xfrm>
          <a:prstGeom prst="rect">
            <a:avLst/>
          </a:prstGeom>
        </p:spPr>
        <p:txBody>
          <a:bodyPr anchorCtr="0" anchor="ctr" bIns="36000" lIns="36000" spcFirstLastPara="1" rIns="36000" wrap="square" tIns="36000">
            <a:noAutofit/>
          </a:bodyPr>
          <a:lstStyle>
            <a:lvl1pPr lvl="0" rtl="0" algn="l">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7" name="Google Shape;157;p23"/>
          <p:cNvSpPr txBox="1"/>
          <p:nvPr>
            <p:ph idx="3" type="subTitle"/>
          </p:nvPr>
        </p:nvSpPr>
        <p:spPr>
          <a:xfrm>
            <a:off x="2104508" y="1961887"/>
            <a:ext cx="2742600" cy="540000"/>
          </a:xfrm>
          <a:prstGeom prst="rect">
            <a:avLst/>
          </a:prstGeom>
        </p:spPr>
        <p:txBody>
          <a:bodyPr anchorCtr="0" anchor="ctr" bIns="36000" lIns="36000" spcFirstLastPara="1" rIns="36000" wrap="square" tIns="36000">
            <a:noAutofit/>
          </a:bodyPr>
          <a:lstStyle>
            <a:lvl1pPr lvl="0" rtl="0">
              <a:lnSpc>
                <a:spcPct val="100000"/>
              </a:lnSpc>
              <a:spcBef>
                <a:spcPts val="0"/>
              </a:spcBef>
              <a:spcAft>
                <a:spcPts val="0"/>
              </a:spcAft>
              <a:buSzPts val="1400"/>
              <a:buNone/>
              <a:defRPr>
                <a:solidFill>
                  <a:srgbClr val="595959"/>
                </a:solidFill>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8" name="Google Shape;158;p23"/>
          <p:cNvSpPr txBox="1"/>
          <p:nvPr>
            <p:ph idx="4" type="title"/>
          </p:nvPr>
        </p:nvSpPr>
        <p:spPr>
          <a:xfrm>
            <a:off x="720000" y="539500"/>
            <a:ext cx="7704000" cy="457200"/>
          </a:xfrm>
          <a:prstGeom prst="rect">
            <a:avLst/>
          </a:prstGeom>
        </p:spPr>
        <p:txBody>
          <a:bodyPr anchorCtr="0" anchor="ctr" bIns="36000" lIns="36000" spcFirstLastPara="1" rIns="36000" wrap="square" tIns="36000">
            <a:noAutofit/>
          </a:bodyPr>
          <a:lstStyle>
            <a:lvl1pPr lvl="0" rtl="0" algn="l">
              <a:spcBef>
                <a:spcPts val="0"/>
              </a:spcBef>
              <a:spcAft>
                <a:spcPts val="0"/>
              </a:spcAft>
              <a:buSzPts val="2800"/>
              <a:buNone/>
              <a:defRPr sz="28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59" name="Google Shape;159;p23"/>
          <p:cNvSpPr/>
          <p:nvPr/>
        </p:nvSpPr>
        <p:spPr>
          <a:xfrm>
            <a:off x="0" y="3846438"/>
            <a:ext cx="1308900" cy="1308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flipH="1" rot="-5748505">
            <a:off x="1556195" y="-1732130"/>
            <a:ext cx="551948" cy="3627100"/>
          </a:xfrm>
          <a:custGeom>
            <a:rect b="b" l="l" r="r" t="t"/>
            <a:pathLst>
              <a:path extrusionOk="0" h="196033" w="29831">
                <a:moveTo>
                  <a:pt x="473" y="196033"/>
                </a:moveTo>
                <a:lnTo>
                  <a:pt x="29831" y="141580"/>
                </a:lnTo>
                <a:lnTo>
                  <a:pt x="0" y="0"/>
                </a:lnTo>
              </a:path>
            </a:pathLst>
          </a:custGeom>
          <a:noFill/>
          <a:ln cap="flat" cmpd="sng" w="19050">
            <a:solidFill>
              <a:schemeClr val="accent1"/>
            </a:solidFill>
            <a:prstDash val="solid"/>
            <a:round/>
            <a:headEnd len="med" w="med" type="none"/>
            <a:tailEnd len="med" w="med" type="none"/>
          </a:ln>
        </p:spPr>
      </p:sp>
      <p:sp>
        <p:nvSpPr>
          <p:cNvPr id="161" name="Google Shape;161;p23"/>
          <p:cNvSpPr/>
          <p:nvPr/>
        </p:nvSpPr>
        <p:spPr>
          <a:xfrm flipH="1" rot="10800000">
            <a:off x="4620925" y="4356725"/>
            <a:ext cx="1787500" cy="852300"/>
          </a:xfrm>
          <a:custGeom>
            <a:rect b="b" l="l" r="r" t="t"/>
            <a:pathLst>
              <a:path extrusionOk="0" h="34092" w="71500">
                <a:moveTo>
                  <a:pt x="0" y="0"/>
                </a:moveTo>
                <a:lnTo>
                  <a:pt x="28884" y="34092"/>
                </a:lnTo>
                <a:lnTo>
                  <a:pt x="71500" y="15152"/>
                </a:lnTo>
              </a:path>
            </a:pathLst>
          </a:custGeom>
          <a:noFill/>
          <a:ln cap="flat" cmpd="sng" w="19050">
            <a:solidFill>
              <a:schemeClr val="accent1"/>
            </a:solidFill>
            <a:prstDash val="solid"/>
            <a:round/>
            <a:headEnd len="med" w="med" type="none"/>
            <a:tailEnd len="med" w="med" type="none"/>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62" name="Shape 162"/>
        <p:cNvGrpSpPr/>
        <p:nvPr/>
      </p:nvGrpSpPr>
      <p:grpSpPr>
        <a:xfrm>
          <a:off x="0" y="0"/>
          <a:ext cx="0" cy="0"/>
          <a:chOff x="0" y="0"/>
          <a:chExt cx="0" cy="0"/>
        </a:xfrm>
      </p:grpSpPr>
      <p:sp>
        <p:nvSpPr>
          <p:cNvPr id="163" name="Google Shape;163;p24"/>
          <p:cNvSpPr txBox="1"/>
          <p:nvPr>
            <p:ph type="title"/>
          </p:nvPr>
        </p:nvSpPr>
        <p:spPr>
          <a:xfrm>
            <a:off x="720827" y="2798263"/>
            <a:ext cx="2175300" cy="360000"/>
          </a:xfrm>
          <a:prstGeom prst="rect">
            <a:avLst/>
          </a:prstGeom>
        </p:spPr>
        <p:txBody>
          <a:bodyPr anchorCtr="0" anchor="ctr" bIns="36000" lIns="36000" spcFirstLastPara="1" rIns="36000" wrap="square" tIns="36000">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4" name="Google Shape;164;p24"/>
          <p:cNvSpPr txBox="1"/>
          <p:nvPr>
            <p:ph idx="1" type="subTitle"/>
          </p:nvPr>
        </p:nvSpPr>
        <p:spPr>
          <a:xfrm>
            <a:off x="798527" y="3156925"/>
            <a:ext cx="2019900" cy="648000"/>
          </a:xfrm>
          <a:prstGeom prst="rect">
            <a:avLst/>
          </a:prstGeom>
        </p:spPr>
        <p:txBody>
          <a:bodyPr anchorCtr="0" anchor="ctr" bIns="36000" lIns="36000" spcFirstLastPara="1" rIns="36000" wrap="square" tIns="360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5" name="Google Shape;165;p24"/>
          <p:cNvSpPr txBox="1"/>
          <p:nvPr>
            <p:ph idx="2" type="title"/>
          </p:nvPr>
        </p:nvSpPr>
        <p:spPr>
          <a:xfrm>
            <a:off x="3484350" y="2798263"/>
            <a:ext cx="2175300" cy="360000"/>
          </a:xfrm>
          <a:prstGeom prst="rect">
            <a:avLst/>
          </a:prstGeom>
        </p:spPr>
        <p:txBody>
          <a:bodyPr anchorCtr="0" anchor="ctr" bIns="36000" lIns="36000" spcFirstLastPara="1" rIns="36000" wrap="square" tIns="36000">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6" name="Google Shape;166;p24"/>
          <p:cNvSpPr txBox="1"/>
          <p:nvPr>
            <p:ph idx="3" type="subTitle"/>
          </p:nvPr>
        </p:nvSpPr>
        <p:spPr>
          <a:xfrm>
            <a:off x="3562275" y="3156925"/>
            <a:ext cx="2019600" cy="648000"/>
          </a:xfrm>
          <a:prstGeom prst="rect">
            <a:avLst/>
          </a:prstGeom>
        </p:spPr>
        <p:txBody>
          <a:bodyPr anchorCtr="0" anchor="ctr" bIns="36000" lIns="36000" spcFirstLastPara="1" rIns="36000" wrap="square" tIns="36000">
            <a:noAutofit/>
          </a:bodyPr>
          <a:lstStyle>
            <a:lvl1pPr lvl="0" rtl="0" algn="ctr">
              <a:lnSpc>
                <a:spcPct val="100000"/>
              </a:lnSpc>
              <a:spcBef>
                <a:spcPts val="0"/>
              </a:spcBef>
              <a:spcAft>
                <a:spcPts val="0"/>
              </a:spcAft>
              <a:buSzPts val="1400"/>
              <a:buNone/>
              <a:defRPr>
                <a:solidFill>
                  <a:srgbClr val="595959"/>
                </a:solidFill>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7" name="Google Shape;167;p24"/>
          <p:cNvSpPr txBox="1"/>
          <p:nvPr>
            <p:ph idx="4" type="title"/>
          </p:nvPr>
        </p:nvSpPr>
        <p:spPr>
          <a:xfrm>
            <a:off x="6247873" y="2798263"/>
            <a:ext cx="2175300" cy="360000"/>
          </a:xfrm>
          <a:prstGeom prst="rect">
            <a:avLst/>
          </a:prstGeom>
        </p:spPr>
        <p:txBody>
          <a:bodyPr anchorCtr="0" anchor="ctr" bIns="36000" lIns="36000" spcFirstLastPara="1" rIns="36000" wrap="square" tIns="36000">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8" name="Google Shape;168;p24"/>
          <p:cNvSpPr txBox="1"/>
          <p:nvPr>
            <p:ph idx="5" type="subTitle"/>
          </p:nvPr>
        </p:nvSpPr>
        <p:spPr>
          <a:xfrm>
            <a:off x="6325723" y="3156925"/>
            <a:ext cx="2019600" cy="648000"/>
          </a:xfrm>
          <a:prstGeom prst="rect">
            <a:avLst/>
          </a:prstGeom>
        </p:spPr>
        <p:txBody>
          <a:bodyPr anchorCtr="0" anchor="ctr" bIns="36000" lIns="36000" spcFirstLastPara="1" rIns="36000" wrap="square" tIns="36000">
            <a:noAutofit/>
          </a:bodyPr>
          <a:lstStyle>
            <a:lvl1pPr lvl="0" rtl="0" algn="ctr">
              <a:lnSpc>
                <a:spcPct val="100000"/>
              </a:lnSpc>
              <a:spcBef>
                <a:spcPts val="0"/>
              </a:spcBef>
              <a:spcAft>
                <a:spcPts val="0"/>
              </a:spcAft>
              <a:buSzPts val="1400"/>
              <a:buNone/>
              <a:defRPr>
                <a:solidFill>
                  <a:srgbClr val="595959"/>
                </a:solidFill>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9" name="Google Shape;169;p24"/>
          <p:cNvSpPr txBox="1"/>
          <p:nvPr>
            <p:ph idx="6" type="title"/>
          </p:nvPr>
        </p:nvSpPr>
        <p:spPr>
          <a:xfrm>
            <a:off x="720000" y="539500"/>
            <a:ext cx="7704000" cy="457200"/>
          </a:xfrm>
          <a:prstGeom prst="rect">
            <a:avLst/>
          </a:prstGeom>
        </p:spPr>
        <p:txBody>
          <a:bodyPr anchorCtr="0" anchor="ctr" bIns="36000" lIns="36000" spcFirstLastPara="1" rIns="36000" wrap="square" tIns="36000">
            <a:noAutofit/>
          </a:bodyPr>
          <a:lstStyle>
            <a:lvl1pPr lvl="0" rtl="0" algn="ctr">
              <a:spcBef>
                <a:spcPts val="0"/>
              </a:spcBef>
              <a:spcAft>
                <a:spcPts val="0"/>
              </a:spcAft>
              <a:buSzPts val="2800"/>
              <a:buNone/>
              <a:defRPr sz="28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70" name="Google Shape;170;p24"/>
          <p:cNvSpPr/>
          <p:nvPr/>
        </p:nvSpPr>
        <p:spPr>
          <a:xfrm flipH="1" rot="10800000">
            <a:off x="-25788" y="-12544"/>
            <a:ext cx="1316400" cy="25773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4"/>
          <p:cNvSpPr/>
          <p:nvPr/>
        </p:nvSpPr>
        <p:spPr>
          <a:xfrm flipH="1">
            <a:off x="7853412" y="2579006"/>
            <a:ext cx="1316400" cy="25773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4"/>
          <p:cNvSpPr/>
          <p:nvPr/>
        </p:nvSpPr>
        <p:spPr>
          <a:xfrm>
            <a:off x="8425700" y="-44650"/>
            <a:ext cx="733950" cy="2296525"/>
          </a:xfrm>
          <a:custGeom>
            <a:rect b="b" l="l" r="r" t="t"/>
            <a:pathLst>
              <a:path extrusionOk="0" h="91861" w="29358">
                <a:moveTo>
                  <a:pt x="29358" y="91861"/>
                </a:moveTo>
                <a:lnTo>
                  <a:pt x="0" y="19414"/>
                </a:lnTo>
                <a:lnTo>
                  <a:pt x="29358" y="0"/>
                </a:lnTo>
              </a:path>
            </a:pathLst>
          </a:custGeom>
          <a:noFill/>
          <a:ln cap="flat" cmpd="sng" w="19050">
            <a:solidFill>
              <a:schemeClr val="accent1"/>
            </a:solidFill>
            <a:prstDash val="solid"/>
            <a:round/>
            <a:headEnd len="med" w="med" type="none"/>
            <a:tailEnd len="med" w="med" type="none"/>
          </a:ln>
        </p:spPr>
      </p:sp>
      <p:sp>
        <p:nvSpPr>
          <p:cNvPr id="173" name="Google Shape;173;p24"/>
          <p:cNvSpPr/>
          <p:nvPr/>
        </p:nvSpPr>
        <p:spPr>
          <a:xfrm rot="-5051495">
            <a:off x="1300020" y="3091570"/>
            <a:ext cx="551948" cy="3627100"/>
          </a:xfrm>
          <a:custGeom>
            <a:rect b="b" l="l" r="r" t="t"/>
            <a:pathLst>
              <a:path extrusionOk="0" h="196033" w="29831">
                <a:moveTo>
                  <a:pt x="473" y="196033"/>
                </a:moveTo>
                <a:lnTo>
                  <a:pt x="29831" y="141580"/>
                </a:lnTo>
                <a:lnTo>
                  <a:pt x="0" y="0"/>
                </a:lnTo>
              </a:path>
            </a:pathLst>
          </a:custGeom>
          <a:noFill/>
          <a:ln cap="flat" cmpd="sng" w="19050">
            <a:solidFill>
              <a:schemeClr val="accent1"/>
            </a:solidFill>
            <a:prstDash val="solid"/>
            <a:round/>
            <a:headEnd len="med" w="med" type="none"/>
            <a:tailEnd len="med" w="med" type="none"/>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74" name="Shape 174"/>
        <p:cNvGrpSpPr/>
        <p:nvPr/>
      </p:nvGrpSpPr>
      <p:grpSpPr>
        <a:xfrm>
          <a:off x="0" y="0"/>
          <a:ext cx="0" cy="0"/>
          <a:chOff x="0" y="0"/>
          <a:chExt cx="0" cy="0"/>
        </a:xfrm>
      </p:grpSpPr>
      <p:sp>
        <p:nvSpPr>
          <p:cNvPr id="175" name="Google Shape;175;p25"/>
          <p:cNvSpPr txBox="1"/>
          <p:nvPr>
            <p:ph type="title"/>
          </p:nvPr>
        </p:nvSpPr>
        <p:spPr>
          <a:xfrm>
            <a:off x="1291826" y="1495444"/>
            <a:ext cx="1978200" cy="360000"/>
          </a:xfrm>
          <a:prstGeom prst="rect">
            <a:avLst/>
          </a:prstGeom>
        </p:spPr>
        <p:txBody>
          <a:bodyPr anchorCtr="0" anchor="ctr" bIns="36000" lIns="36000" spcFirstLastPara="1" rIns="36000" wrap="square" tIns="36000">
            <a:noAutofit/>
          </a:bodyPr>
          <a:lstStyle>
            <a:lvl1pPr lvl="0" rtl="0" algn="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6" name="Google Shape;176;p25"/>
          <p:cNvSpPr txBox="1"/>
          <p:nvPr>
            <p:ph idx="1" type="subTitle"/>
          </p:nvPr>
        </p:nvSpPr>
        <p:spPr>
          <a:xfrm>
            <a:off x="769826" y="1841538"/>
            <a:ext cx="2500200" cy="504000"/>
          </a:xfrm>
          <a:prstGeom prst="rect">
            <a:avLst/>
          </a:prstGeom>
        </p:spPr>
        <p:txBody>
          <a:bodyPr anchorCtr="0" anchor="ctr" bIns="36000" lIns="36000" spcFirstLastPara="1" rIns="36000" wrap="square" tIns="36000">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7" name="Google Shape;177;p25"/>
          <p:cNvSpPr txBox="1"/>
          <p:nvPr>
            <p:ph idx="2" type="title"/>
          </p:nvPr>
        </p:nvSpPr>
        <p:spPr>
          <a:xfrm>
            <a:off x="5873974" y="1495444"/>
            <a:ext cx="1978200" cy="360000"/>
          </a:xfrm>
          <a:prstGeom prst="rect">
            <a:avLst/>
          </a:prstGeom>
        </p:spPr>
        <p:txBody>
          <a:bodyPr anchorCtr="0" anchor="ctr" bIns="36000" lIns="36000" spcFirstLastPara="1" rIns="36000" wrap="square" tIns="36000">
            <a:noAutofit/>
          </a:bodyPr>
          <a:lstStyle>
            <a:lvl1pPr lvl="0" rtl="0" algn="l">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8" name="Google Shape;178;p25"/>
          <p:cNvSpPr txBox="1"/>
          <p:nvPr>
            <p:ph idx="3" type="subTitle"/>
          </p:nvPr>
        </p:nvSpPr>
        <p:spPr>
          <a:xfrm>
            <a:off x="5873974" y="1841538"/>
            <a:ext cx="2500200" cy="504000"/>
          </a:xfrm>
          <a:prstGeom prst="rect">
            <a:avLst/>
          </a:prstGeom>
        </p:spPr>
        <p:txBody>
          <a:bodyPr anchorCtr="0" anchor="ctr" bIns="36000" lIns="36000" spcFirstLastPara="1" rIns="36000" wrap="square" tIns="36000">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9" name="Google Shape;179;p25"/>
          <p:cNvSpPr txBox="1"/>
          <p:nvPr>
            <p:ph idx="4" type="title"/>
          </p:nvPr>
        </p:nvSpPr>
        <p:spPr>
          <a:xfrm>
            <a:off x="1291826" y="3169282"/>
            <a:ext cx="1978200" cy="360000"/>
          </a:xfrm>
          <a:prstGeom prst="rect">
            <a:avLst/>
          </a:prstGeom>
        </p:spPr>
        <p:txBody>
          <a:bodyPr anchorCtr="0" anchor="ctr" bIns="36000" lIns="36000" spcFirstLastPara="1" rIns="36000" wrap="square" tIns="36000">
            <a:noAutofit/>
          </a:bodyPr>
          <a:lstStyle>
            <a:lvl1pPr lvl="0" rtl="0" algn="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0" name="Google Shape;180;p25"/>
          <p:cNvSpPr txBox="1"/>
          <p:nvPr>
            <p:ph idx="5" type="subTitle"/>
          </p:nvPr>
        </p:nvSpPr>
        <p:spPr>
          <a:xfrm>
            <a:off x="769826" y="3510187"/>
            <a:ext cx="2500200" cy="504000"/>
          </a:xfrm>
          <a:prstGeom prst="rect">
            <a:avLst/>
          </a:prstGeom>
        </p:spPr>
        <p:txBody>
          <a:bodyPr anchorCtr="0" anchor="ctr" bIns="36000" lIns="36000" spcFirstLastPara="1" rIns="36000" wrap="square" tIns="36000">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81" name="Google Shape;181;p25"/>
          <p:cNvSpPr txBox="1"/>
          <p:nvPr>
            <p:ph idx="6" type="title"/>
          </p:nvPr>
        </p:nvSpPr>
        <p:spPr>
          <a:xfrm>
            <a:off x="5873974" y="3169282"/>
            <a:ext cx="1978200" cy="360000"/>
          </a:xfrm>
          <a:prstGeom prst="rect">
            <a:avLst/>
          </a:prstGeom>
        </p:spPr>
        <p:txBody>
          <a:bodyPr anchorCtr="0" anchor="ctr" bIns="36000" lIns="36000" spcFirstLastPara="1" rIns="36000" wrap="square" tIns="36000">
            <a:noAutofit/>
          </a:bodyPr>
          <a:lstStyle>
            <a:lvl1pPr lvl="0" rtl="0" algn="l">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2" name="Google Shape;182;p25"/>
          <p:cNvSpPr txBox="1"/>
          <p:nvPr>
            <p:ph idx="7" type="subTitle"/>
          </p:nvPr>
        </p:nvSpPr>
        <p:spPr>
          <a:xfrm>
            <a:off x="5873974" y="3510187"/>
            <a:ext cx="2500200" cy="504000"/>
          </a:xfrm>
          <a:prstGeom prst="rect">
            <a:avLst/>
          </a:prstGeom>
        </p:spPr>
        <p:txBody>
          <a:bodyPr anchorCtr="0" anchor="ctr" bIns="36000" lIns="36000" spcFirstLastPara="1" rIns="36000" wrap="square" tIns="36000">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83" name="Google Shape;183;p25"/>
          <p:cNvSpPr txBox="1"/>
          <p:nvPr>
            <p:ph idx="8" type="title"/>
          </p:nvPr>
        </p:nvSpPr>
        <p:spPr>
          <a:xfrm>
            <a:off x="720000" y="539500"/>
            <a:ext cx="7704000" cy="457200"/>
          </a:xfrm>
          <a:prstGeom prst="rect">
            <a:avLst/>
          </a:prstGeom>
        </p:spPr>
        <p:txBody>
          <a:bodyPr anchorCtr="0" anchor="ctr" bIns="36000" lIns="36000" spcFirstLastPara="1" rIns="36000" wrap="square" tIns="36000">
            <a:noAutofit/>
          </a:bodyPr>
          <a:lstStyle>
            <a:lvl1pPr lvl="0" rtl="0" algn="ctr">
              <a:spcBef>
                <a:spcPts val="0"/>
              </a:spcBef>
              <a:spcAft>
                <a:spcPts val="0"/>
              </a:spcAft>
              <a:buSzPts val="2800"/>
              <a:buNone/>
              <a:defRPr sz="28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84" name="Google Shape;184;p25"/>
          <p:cNvSpPr/>
          <p:nvPr/>
        </p:nvSpPr>
        <p:spPr>
          <a:xfrm>
            <a:off x="-141700" y="2696875"/>
            <a:ext cx="1041705" cy="2699000"/>
          </a:xfrm>
          <a:custGeom>
            <a:rect b="b" l="l" r="r" t="t"/>
            <a:pathLst>
              <a:path extrusionOk="0" h="107960" w="54454">
                <a:moveTo>
                  <a:pt x="11838" y="105593"/>
                </a:moveTo>
                <a:lnTo>
                  <a:pt x="54454" y="80497"/>
                </a:lnTo>
                <a:lnTo>
                  <a:pt x="0" y="0"/>
                </a:lnTo>
                <a:lnTo>
                  <a:pt x="2367" y="107960"/>
                </a:lnTo>
                <a:close/>
              </a:path>
            </a:pathLst>
          </a:custGeom>
          <a:solidFill>
            <a:schemeClr val="dk2"/>
          </a:solidFill>
          <a:ln>
            <a:noFill/>
          </a:ln>
        </p:spPr>
      </p:sp>
      <p:sp>
        <p:nvSpPr>
          <p:cNvPr id="185" name="Google Shape;185;p25"/>
          <p:cNvSpPr/>
          <p:nvPr/>
        </p:nvSpPr>
        <p:spPr>
          <a:xfrm>
            <a:off x="7833950" y="-108675"/>
            <a:ext cx="1385025" cy="1763825"/>
          </a:xfrm>
          <a:custGeom>
            <a:rect b="b" l="l" r="r" t="t"/>
            <a:pathLst>
              <a:path extrusionOk="0" h="70553" w="55401">
                <a:moveTo>
                  <a:pt x="6629" y="3788"/>
                </a:moveTo>
                <a:lnTo>
                  <a:pt x="0" y="45457"/>
                </a:lnTo>
                <a:lnTo>
                  <a:pt x="55401" y="70553"/>
                </a:lnTo>
                <a:lnTo>
                  <a:pt x="54927" y="0"/>
                </a:lnTo>
                <a:close/>
              </a:path>
            </a:pathLst>
          </a:custGeom>
          <a:solidFill>
            <a:schemeClr val="dk2"/>
          </a:solidFill>
          <a:ln>
            <a:noFill/>
          </a:ln>
        </p:spPr>
      </p:sp>
      <p:sp>
        <p:nvSpPr>
          <p:cNvPr id="186" name="Google Shape;186;p25"/>
          <p:cNvSpPr/>
          <p:nvPr/>
        </p:nvSpPr>
        <p:spPr>
          <a:xfrm>
            <a:off x="-180200" y="-37650"/>
            <a:ext cx="2852900" cy="1077250"/>
          </a:xfrm>
          <a:custGeom>
            <a:rect b="b" l="l" r="r" t="t"/>
            <a:pathLst>
              <a:path extrusionOk="0" h="43090" w="114116">
                <a:moveTo>
                  <a:pt x="0" y="38355"/>
                </a:moveTo>
                <a:lnTo>
                  <a:pt x="46404" y="43090"/>
                </a:lnTo>
                <a:lnTo>
                  <a:pt x="114116" y="0"/>
                </a:lnTo>
              </a:path>
            </a:pathLst>
          </a:custGeom>
          <a:noFill/>
          <a:ln cap="flat" cmpd="sng" w="19050">
            <a:solidFill>
              <a:schemeClr val="accent1"/>
            </a:solidFill>
            <a:prstDash val="solid"/>
            <a:round/>
            <a:headEnd len="med" w="med" type="none"/>
            <a:tailEnd len="med" w="med" type="none"/>
          </a:ln>
        </p:spPr>
      </p:sp>
      <p:sp>
        <p:nvSpPr>
          <p:cNvPr id="187" name="Google Shape;187;p25"/>
          <p:cNvSpPr/>
          <p:nvPr/>
        </p:nvSpPr>
        <p:spPr>
          <a:xfrm>
            <a:off x="7751075" y="4152925"/>
            <a:ext cx="1456050" cy="1207450"/>
          </a:xfrm>
          <a:custGeom>
            <a:rect b="b" l="l" r="r" t="t"/>
            <a:pathLst>
              <a:path extrusionOk="0" h="48298" w="58242">
                <a:moveTo>
                  <a:pt x="0" y="48298"/>
                </a:moveTo>
                <a:lnTo>
                  <a:pt x="26517" y="1894"/>
                </a:lnTo>
                <a:lnTo>
                  <a:pt x="58242" y="0"/>
                </a:lnTo>
              </a:path>
            </a:pathLst>
          </a:custGeom>
          <a:noFill/>
          <a:ln cap="flat" cmpd="sng" w="19050">
            <a:solidFill>
              <a:schemeClr val="accent1"/>
            </a:solidFill>
            <a:prstDash val="solid"/>
            <a:round/>
            <a:headEnd len="med" w="med" type="none"/>
            <a:tailEnd len="med" w="med" type="none"/>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88" name="Shape 188"/>
        <p:cNvGrpSpPr/>
        <p:nvPr/>
      </p:nvGrpSpPr>
      <p:grpSpPr>
        <a:xfrm>
          <a:off x="0" y="0"/>
          <a:ext cx="0" cy="0"/>
          <a:chOff x="0" y="0"/>
          <a:chExt cx="0" cy="0"/>
        </a:xfrm>
      </p:grpSpPr>
      <p:sp>
        <p:nvSpPr>
          <p:cNvPr id="189" name="Google Shape;189;p26"/>
          <p:cNvSpPr txBox="1"/>
          <p:nvPr>
            <p:ph type="title"/>
          </p:nvPr>
        </p:nvSpPr>
        <p:spPr>
          <a:xfrm>
            <a:off x="834392" y="1987650"/>
            <a:ext cx="1986000" cy="360000"/>
          </a:xfrm>
          <a:prstGeom prst="rect">
            <a:avLst/>
          </a:prstGeom>
        </p:spPr>
        <p:txBody>
          <a:bodyPr anchorCtr="0" anchor="ctr" bIns="36000" lIns="36000" spcFirstLastPara="1" rIns="36000" wrap="square" tIns="36000">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0" name="Google Shape;190;p26"/>
          <p:cNvSpPr txBox="1"/>
          <p:nvPr>
            <p:ph idx="1" type="subTitle"/>
          </p:nvPr>
        </p:nvSpPr>
        <p:spPr>
          <a:xfrm>
            <a:off x="725192" y="2345575"/>
            <a:ext cx="2204400" cy="504000"/>
          </a:xfrm>
          <a:prstGeom prst="rect">
            <a:avLst/>
          </a:prstGeom>
        </p:spPr>
        <p:txBody>
          <a:bodyPr anchorCtr="0" anchor="ctr" bIns="36000" lIns="36000" spcFirstLastPara="1" rIns="36000" wrap="square" tIns="360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91" name="Google Shape;191;p26"/>
          <p:cNvSpPr txBox="1"/>
          <p:nvPr>
            <p:ph idx="2" type="title"/>
          </p:nvPr>
        </p:nvSpPr>
        <p:spPr>
          <a:xfrm>
            <a:off x="3579104" y="1987650"/>
            <a:ext cx="1986000" cy="360000"/>
          </a:xfrm>
          <a:prstGeom prst="rect">
            <a:avLst/>
          </a:prstGeom>
        </p:spPr>
        <p:txBody>
          <a:bodyPr anchorCtr="0" anchor="ctr" bIns="36000" lIns="36000" spcFirstLastPara="1" rIns="36000" wrap="square" tIns="36000">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2" name="Google Shape;192;p26"/>
          <p:cNvSpPr txBox="1"/>
          <p:nvPr>
            <p:ph idx="3" type="subTitle"/>
          </p:nvPr>
        </p:nvSpPr>
        <p:spPr>
          <a:xfrm>
            <a:off x="3469904" y="2345575"/>
            <a:ext cx="2204400" cy="504000"/>
          </a:xfrm>
          <a:prstGeom prst="rect">
            <a:avLst/>
          </a:prstGeom>
        </p:spPr>
        <p:txBody>
          <a:bodyPr anchorCtr="0" anchor="ctr" bIns="36000" lIns="36000" spcFirstLastPara="1" rIns="36000" wrap="square" tIns="360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93" name="Google Shape;193;p26"/>
          <p:cNvSpPr txBox="1"/>
          <p:nvPr>
            <p:ph idx="4" type="title"/>
          </p:nvPr>
        </p:nvSpPr>
        <p:spPr>
          <a:xfrm>
            <a:off x="834392" y="3725850"/>
            <a:ext cx="1986000" cy="360000"/>
          </a:xfrm>
          <a:prstGeom prst="rect">
            <a:avLst/>
          </a:prstGeom>
        </p:spPr>
        <p:txBody>
          <a:bodyPr anchorCtr="0" anchor="ctr" bIns="36000" lIns="36000" spcFirstLastPara="1" rIns="36000" wrap="square" tIns="36000">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4" name="Google Shape;194;p26"/>
          <p:cNvSpPr txBox="1"/>
          <p:nvPr>
            <p:ph idx="5" type="subTitle"/>
          </p:nvPr>
        </p:nvSpPr>
        <p:spPr>
          <a:xfrm>
            <a:off x="725192" y="4083775"/>
            <a:ext cx="2204400" cy="504000"/>
          </a:xfrm>
          <a:prstGeom prst="rect">
            <a:avLst/>
          </a:prstGeom>
        </p:spPr>
        <p:txBody>
          <a:bodyPr anchorCtr="0" anchor="ctr" bIns="36000" lIns="36000" spcFirstLastPara="1" rIns="36000" wrap="square" tIns="360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95" name="Google Shape;195;p26"/>
          <p:cNvSpPr txBox="1"/>
          <p:nvPr>
            <p:ph idx="6" type="title"/>
          </p:nvPr>
        </p:nvSpPr>
        <p:spPr>
          <a:xfrm>
            <a:off x="3579104" y="3725850"/>
            <a:ext cx="1986000" cy="360000"/>
          </a:xfrm>
          <a:prstGeom prst="rect">
            <a:avLst/>
          </a:prstGeom>
        </p:spPr>
        <p:txBody>
          <a:bodyPr anchorCtr="0" anchor="ctr" bIns="36000" lIns="36000" spcFirstLastPara="1" rIns="36000" wrap="square" tIns="36000">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6" name="Google Shape;196;p26"/>
          <p:cNvSpPr txBox="1"/>
          <p:nvPr>
            <p:ph idx="7" type="subTitle"/>
          </p:nvPr>
        </p:nvSpPr>
        <p:spPr>
          <a:xfrm>
            <a:off x="3469904" y="4083775"/>
            <a:ext cx="2204400" cy="504000"/>
          </a:xfrm>
          <a:prstGeom prst="rect">
            <a:avLst/>
          </a:prstGeom>
        </p:spPr>
        <p:txBody>
          <a:bodyPr anchorCtr="0" anchor="ctr" bIns="36000" lIns="36000" spcFirstLastPara="1" rIns="36000" wrap="square" tIns="360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97" name="Google Shape;197;p26"/>
          <p:cNvSpPr txBox="1"/>
          <p:nvPr>
            <p:ph idx="8" type="title"/>
          </p:nvPr>
        </p:nvSpPr>
        <p:spPr>
          <a:xfrm>
            <a:off x="6323608" y="1987650"/>
            <a:ext cx="1986000" cy="360000"/>
          </a:xfrm>
          <a:prstGeom prst="rect">
            <a:avLst/>
          </a:prstGeom>
        </p:spPr>
        <p:txBody>
          <a:bodyPr anchorCtr="0" anchor="ctr" bIns="36000" lIns="36000" spcFirstLastPara="1" rIns="36000" wrap="square" tIns="36000">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8" name="Google Shape;198;p26"/>
          <p:cNvSpPr txBox="1"/>
          <p:nvPr>
            <p:ph idx="9" type="subTitle"/>
          </p:nvPr>
        </p:nvSpPr>
        <p:spPr>
          <a:xfrm>
            <a:off x="6214408" y="2345575"/>
            <a:ext cx="2204400" cy="504000"/>
          </a:xfrm>
          <a:prstGeom prst="rect">
            <a:avLst/>
          </a:prstGeom>
        </p:spPr>
        <p:txBody>
          <a:bodyPr anchorCtr="0" anchor="ctr" bIns="36000" lIns="36000" spcFirstLastPara="1" rIns="36000" wrap="square" tIns="360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99" name="Google Shape;199;p26"/>
          <p:cNvSpPr txBox="1"/>
          <p:nvPr>
            <p:ph idx="13" type="title"/>
          </p:nvPr>
        </p:nvSpPr>
        <p:spPr>
          <a:xfrm>
            <a:off x="6323608" y="3725850"/>
            <a:ext cx="1986000" cy="360000"/>
          </a:xfrm>
          <a:prstGeom prst="rect">
            <a:avLst/>
          </a:prstGeom>
        </p:spPr>
        <p:txBody>
          <a:bodyPr anchorCtr="0" anchor="ctr" bIns="36000" lIns="36000" spcFirstLastPara="1" rIns="36000" wrap="square" tIns="36000">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0" name="Google Shape;200;p26"/>
          <p:cNvSpPr txBox="1"/>
          <p:nvPr>
            <p:ph idx="14" type="subTitle"/>
          </p:nvPr>
        </p:nvSpPr>
        <p:spPr>
          <a:xfrm>
            <a:off x="6214408" y="4083775"/>
            <a:ext cx="2204400" cy="504000"/>
          </a:xfrm>
          <a:prstGeom prst="rect">
            <a:avLst/>
          </a:prstGeom>
        </p:spPr>
        <p:txBody>
          <a:bodyPr anchorCtr="0" anchor="ctr" bIns="36000" lIns="36000" spcFirstLastPara="1" rIns="36000" wrap="square" tIns="360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01" name="Google Shape;201;p26"/>
          <p:cNvSpPr txBox="1"/>
          <p:nvPr>
            <p:ph idx="15" type="title"/>
          </p:nvPr>
        </p:nvSpPr>
        <p:spPr>
          <a:xfrm>
            <a:off x="720000" y="539500"/>
            <a:ext cx="7704000" cy="457200"/>
          </a:xfrm>
          <a:prstGeom prst="rect">
            <a:avLst/>
          </a:prstGeom>
        </p:spPr>
        <p:txBody>
          <a:bodyPr anchorCtr="0" anchor="ctr" bIns="36000" lIns="36000" spcFirstLastPara="1" rIns="36000" wrap="square" tIns="36000">
            <a:noAutofit/>
          </a:bodyPr>
          <a:lstStyle>
            <a:lvl1pPr lvl="0" rtl="0" algn="ctr">
              <a:spcBef>
                <a:spcPts val="0"/>
              </a:spcBef>
              <a:spcAft>
                <a:spcPts val="0"/>
              </a:spcAft>
              <a:buSzPts val="2800"/>
              <a:buNone/>
              <a:defRPr sz="28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02" name="Google Shape;202;p26"/>
          <p:cNvSpPr/>
          <p:nvPr/>
        </p:nvSpPr>
        <p:spPr>
          <a:xfrm>
            <a:off x="-61813" y="-49475"/>
            <a:ext cx="639225" cy="2036999"/>
          </a:xfrm>
          <a:custGeom>
            <a:rect b="b" l="l" r="r" t="t"/>
            <a:pathLst>
              <a:path extrusionOk="0" h="152470" w="25569">
                <a:moveTo>
                  <a:pt x="0" y="0"/>
                </a:moveTo>
                <a:lnTo>
                  <a:pt x="25569" y="63924"/>
                </a:lnTo>
                <a:lnTo>
                  <a:pt x="947" y="152470"/>
                </a:lnTo>
                <a:close/>
              </a:path>
            </a:pathLst>
          </a:custGeom>
          <a:solidFill>
            <a:schemeClr val="dk2"/>
          </a:solidFill>
          <a:ln>
            <a:noFill/>
          </a:ln>
        </p:spPr>
      </p:sp>
      <p:sp>
        <p:nvSpPr>
          <p:cNvPr id="203" name="Google Shape;203;p26"/>
          <p:cNvSpPr/>
          <p:nvPr/>
        </p:nvSpPr>
        <p:spPr>
          <a:xfrm flipH="1">
            <a:off x="8309705" y="2579000"/>
            <a:ext cx="860100" cy="25773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6"/>
          <p:cNvSpPr/>
          <p:nvPr/>
        </p:nvSpPr>
        <p:spPr>
          <a:xfrm>
            <a:off x="-88450" y="242675"/>
            <a:ext cx="745775" cy="4900825"/>
          </a:xfrm>
          <a:custGeom>
            <a:rect b="b" l="l" r="r" t="t"/>
            <a:pathLst>
              <a:path extrusionOk="0" h="196033" w="29831">
                <a:moveTo>
                  <a:pt x="473" y="196033"/>
                </a:moveTo>
                <a:lnTo>
                  <a:pt x="29831" y="141580"/>
                </a:lnTo>
                <a:lnTo>
                  <a:pt x="0" y="0"/>
                </a:lnTo>
              </a:path>
            </a:pathLst>
          </a:custGeom>
          <a:noFill/>
          <a:ln cap="flat" cmpd="sng" w="19050">
            <a:solidFill>
              <a:schemeClr val="accent1"/>
            </a:solidFill>
            <a:prstDash val="solid"/>
            <a:round/>
            <a:headEnd len="med" w="med" type="none"/>
            <a:tailEnd len="med" w="med" type="none"/>
          </a:ln>
        </p:spPr>
      </p:sp>
      <p:sp>
        <p:nvSpPr>
          <p:cNvPr id="205" name="Google Shape;205;p26"/>
          <p:cNvSpPr/>
          <p:nvPr/>
        </p:nvSpPr>
        <p:spPr>
          <a:xfrm>
            <a:off x="6638350" y="-13975"/>
            <a:ext cx="2556950" cy="544550"/>
          </a:xfrm>
          <a:custGeom>
            <a:rect b="b" l="l" r="r" t="t"/>
            <a:pathLst>
              <a:path extrusionOk="0" h="21782" w="102278">
                <a:moveTo>
                  <a:pt x="0" y="0"/>
                </a:moveTo>
                <a:lnTo>
                  <a:pt x="49245" y="21782"/>
                </a:lnTo>
                <a:lnTo>
                  <a:pt x="102278" y="8524"/>
                </a:lnTo>
              </a:path>
            </a:pathLst>
          </a:custGeom>
          <a:noFill/>
          <a:ln cap="flat" cmpd="sng" w="19050">
            <a:solidFill>
              <a:schemeClr val="accent1"/>
            </a:solidFill>
            <a:prstDash val="solid"/>
            <a:round/>
            <a:headEnd len="med" w="med" type="none"/>
            <a:tailEnd len="med" w="med" type="none"/>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06" name="Shape 206"/>
        <p:cNvGrpSpPr/>
        <p:nvPr/>
      </p:nvGrpSpPr>
      <p:grpSpPr>
        <a:xfrm>
          <a:off x="0" y="0"/>
          <a:ext cx="0" cy="0"/>
          <a:chOff x="0" y="0"/>
          <a:chExt cx="0" cy="0"/>
        </a:xfrm>
      </p:grpSpPr>
      <p:sp>
        <p:nvSpPr>
          <p:cNvPr id="207" name="Google Shape;207;p27"/>
          <p:cNvSpPr txBox="1"/>
          <p:nvPr>
            <p:ph hasCustomPrompt="1" type="title"/>
          </p:nvPr>
        </p:nvSpPr>
        <p:spPr>
          <a:xfrm>
            <a:off x="5116613" y="1387350"/>
            <a:ext cx="3280200" cy="540000"/>
          </a:xfrm>
          <a:prstGeom prst="rect">
            <a:avLst/>
          </a:prstGeom>
        </p:spPr>
        <p:txBody>
          <a:bodyPr anchorCtr="0" anchor="ctr" bIns="36000" lIns="36000" spcFirstLastPara="1" rIns="36000" wrap="square" tIns="36000">
            <a:noAutofit/>
          </a:bodyPr>
          <a:lstStyle>
            <a:lvl1pPr lvl="0" rtl="0" algn="r">
              <a:spcBef>
                <a:spcPts val="0"/>
              </a:spcBef>
              <a:spcAft>
                <a:spcPts val="0"/>
              </a:spcAft>
              <a:buSzPts val="6000"/>
              <a:buNone/>
              <a:defRPr sz="4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8" name="Google Shape;208;p27"/>
          <p:cNvSpPr txBox="1"/>
          <p:nvPr>
            <p:ph idx="1" type="subTitle"/>
          </p:nvPr>
        </p:nvSpPr>
        <p:spPr>
          <a:xfrm>
            <a:off x="4101413" y="1948350"/>
            <a:ext cx="4295400" cy="360000"/>
          </a:xfrm>
          <a:prstGeom prst="rect">
            <a:avLst/>
          </a:prstGeom>
        </p:spPr>
        <p:txBody>
          <a:bodyPr anchorCtr="0" anchor="ctr" bIns="36000" lIns="36000" spcFirstLastPara="1" rIns="36000" wrap="square" tIns="36000">
            <a:noAutofit/>
          </a:bodyPr>
          <a:lstStyle>
            <a:lvl1pPr lvl="0" rtl="0" algn="r">
              <a:lnSpc>
                <a:spcPct val="100000"/>
              </a:lnSpc>
              <a:spcBef>
                <a:spcPts val="0"/>
              </a:spcBef>
              <a:spcAft>
                <a:spcPts val="0"/>
              </a:spcAft>
              <a:buClr>
                <a:schemeClr val="dk1"/>
              </a:buClr>
              <a:buSzPts val="2400"/>
              <a:buFont typeface="PT Sans"/>
              <a:buNone/>
              <a:defRPr sz="17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09" name="Google Shape;209;p27"/>
          <p:cNvSpPr txBox="1"/>
          <p:nvPr>
            <p:ph hasCustomPrompt="1" idx="2" type="title"/>
          </p:nvPr>
        </p:nvSpPr>
        <p:spPr>
          <a:xfrm>
            <a:off x="5116613" y="2492250"/>
            <a:ext cx="3280200" cy="540000"/>
          </a:xfrm>
          <a:prstGeom prst="rect">
            <a:avLst/>
          </a:prstGeom>
        </p:spPr>
        <p:txBody>
          <a:bodyPr anchorCtr="0" anchor="ctr" bIns="36000" lIns="36000" spcFirstLastPara="1" rIns="36000" wrap="square" tIns="36000">
            <a:noAutofit/>
          </a:bodyPr>
          <a:lstStyle>
            <a:lvl1pPr lvl="0" rtl="0" algn="r">
              <a:spcBef>
                <a:spcPts val="0"/>
              </a:spcBef>
              <a:spcAft>
                <a:spcPts val="0"/>
              </a:spcAft>
              <a:buSzPts val="6000"/>
              <a:buNone/>
              <a:defRPr sz="4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10" name="Google Shape;210;p27"/>
          <p:cNvSpPr txBox="1"/>
          <p:nvPr>
            <p:ph idx="3" type="subTitle"/>
          </p:nvPr>
        </p:nvSpPr>
        <p:spPr>
          <a:xfrm>
            <a:off x="4105013" y="3053250"/>
            <a:ext cx="4291800" cy="360000"/>
          </a:xfrm>
          <a:prstGeom prst="rect">
            <a:avLst/>
          </a:prstGeom>
        </p:spPr>
        <p:txBody>
          <a:bodyPr anchorCtr="0" anchor="ctr" bIns="36000" lIns="36000" spcFirstLastPara="1" rIns="36000" wrap="square" tIns="36000">
            <a:noAutofit/>
          </a:bodyPr>
          <a:lstStyle>
            <a:lvl1pPr lvl="0" rtl="0" algn="r">
              <a:lnSpc>
                <a:spcPct val="100000"/>
              </a:lnSpc>
              <a:spcBef>
                <a:spcPts val="0"/>
              </a:spcBef>
              <a:spcAft>
                <a:spcPts val="0"/>
              </a:spcAft>
              <a:buClr>
                <a:schemeClr val="dk1"/>
              </a:buClr>
              <a:buSzPts val="2400"/>
              <a:buFont typeface="PT Sans"/>
              <a:buNone/>
              <a:defRPr sz="17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11" name="Google Shape;211;p27"/>
          <p:cNvSpPr txBox="1"/>
          <p:nvPr>
            <p:ph hasCustomPrompt="1" idx="4" type="title"/>
          </p:nvPr>
        </p:nvSpPr>
        <p:spPr>
          <a:xfrm>
            <a:off x="5116613" y="3597150"/>
            <a:ext cx="3280200" cy="540000"/>
          </a:xfrm>
          <a:prstGeom prst="rect">
            <a:avLst/>
          </a:prstGeom>
        </p:spPr>
        <p:txBody>
          <a:bodyPr anchorCtr="0" anchor="ctr" bIns="36000" lIns="36000" spcFirstLastPara="1" rIns="36000" wrap="square" tIns="36000">
            <a:noAutofit/>
          </a:bodyPr>
          <a:lstStyle>
            <a:lvl1pPr lvl="0" rtl="0" algn="r">
              <a:spcBef>
                <a:spcPts val="0"/>
              </a:spcBef>
              <a:spcAft>
                <a:spcPts val="0"/>
              </a:spcAft>
              <a:buSzPts val="6000"/>
              <a:buNone/>
              <a:defRPr sz="4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12" name="Google Shape;212;p27"/>
          <p:cNvSpPr txBox="1"/>
          <p:nvPr>
            <p:ph idx="5" type="subTitle"/>
          </p:nvPr>
        </p:nvSpPr>
        <p:spPr>
          <a:xfrm>
            <a:off x="4105013" y="4158150"/>
            <a:ext cx="4291800" cy="360000"/>
          </a:xfrm>
          <a:prstGeom prst="rect">
            <a:avLst/>
          </a:prstGeom>
        </p:spPr>
        <p:txBody>
          <a:bodyPr anchorCtr="0" anchor="ctr" bIns="36000" lIns="36000" spcFirstLastPara="1" rIns="36000" wrap="square" tIns="36000">
            <a:noAutofit/>
          </a:bodyPr>
          <a:lstStyle>
            <a:lvl1pPr lvl="0" rtl="0" algn="r">
              <a:lnSpc>
                <a:spcPct val="100000"/>
              </a:lnSpc>
              <a:spcBef>
                <a:spcPts val="0"/>
              </a:spcBef>
              <a:spcAft>
                <a:spcPts val="0"/>
              </a:spcAft>
              <a:buClr>
                <a:schemeClr val="dk1"/>
              </a:buClr>
              <a:buSzPts val="2400"/>
              <a:buFont typeface="PT Sans"/>
              <a:buNone/>
              <a:defRPr sz="17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13" name="Google Shape;213;p27"/>
          <p:cNvSpPr txBox="1"/>
          <p:nvPr>
            <p:ph idx="6" type="title"/>
          </p:nvPr>
        </p:nvSpPr>
        <p:spPr>
          <a:xfrm>
            <a:off x="4028125" y="539500"/>
            <a:ext cx="4395900" cy="457200"/>
          </a:xfrm>
          <a:prstGeom prst="rect">
            <a:avLst/>
          </a:prstGeom>
        </p:spPr>
        <p:txBody>
          <a:bodyPr anchorCtr="0" anchor="ctr" bIns="36000" lIns="36000" spcFirstLastPara="1" rIns="36000" wrap="square" tIns="36000">
            <a:noAutofit/>
          </a:bodyPr>
          <a:lstStyle>
            <a:lvl1pPr lvl="0" rtl="0" algn="r">
              <a:spcBef>
                <a:spcPts val="0"/>
              </a:spcBef>
              <a:spcAft>
                <a:spcPts val="0"/>
              </a:spcAft>
              <a:buSzPts val="2800"/>
              <a:buNone/>
              <a:defRPr sz="28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14" name="Google Shape;214;p27"/>
          <p:cNvSpPr/>
          <p:nvPr/>
        </p:nvSpPr>
        <p:spPr>
          <a:xfrm>
            <a:off x="8730500" y="1860350"/>
            <a:ext cx="733950" cy="2296525"/>
          </a:xfrm>
          <a:custGeom>
            <a:rect b="b" l="l" r="r" t="t"/>
            <a:pathLst>
              <a:path extrusionOk="0" h="91861" w="29358">
                <a:moveTo>
                  <a:pt x="29358" y="91861"/>
                </a:moveTo>
                <a:lnTo>
                  <a:pt x="0" y="19414"/>
                </a:lnTo>
                <a:lnTo>
                  <a:pt x="29358" y="0"/>
                </a:lnTo>
              </a:path>
            </a:pathLst>
          </a:custGeom>
          <a:noFill/>
          <a:ln cap="flat" cmpd="sng" w="19050">
            <a:solidFill>
              <a:schemeClr val="accent1"/>
            </a:solidFill>
            <a:prstDash val="solid"/>
            <a:round/>
            <a:headEnd len="med" w="med" type="none"/>
            <a:tailEnd len="med" w="med" type="none"/>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215" name="Shape 215"/>
        <p:cNvGrpSpPr/>
        <p:nvPr/>
      </p:nvGrpSpPr>
      <p:grpSpPr>
        <a:xfrm>
          <a:off x="0" y="0"/>
          <a:ext cx="0" cy="0"/>
          <a:chOff x="0" y="0"/>
          <a:chExt cx="0" cy="0"/>
        </a:xfrm>
      </p:grpSpPr>
      <p:sp>
        <p:nvSpPr>
          <p:cNvPr id="216" name="Google Shape;216;p28"/>
          <p:cNvSpPr txBox="1"/>
          <p:nvPr>
            <p:ph type="title"/>
          </p:nvPr>
        </p:nvSpPr>
        <p:spPr>
          <a:xfrm>
            <a:off x="3419250" y="3048260"/>
            <a:ext cx="2305500" cy="360000"/>
          </a:xfrm>
          <a:prstGeom prst="rect">
            <a:avLst/>
          </a:prstGeom>
        </p:spPr>
        <p:txBody>
          <a:bodyPr anchorCtr="0" anchor="ctr" bIns="36000" lIns="36000" spcFirstLastPara="1" rIns="36000" wrap="square" tIns="36000">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7" name="Google Shape;217;p28"/>
          <p:cNvSpPr txBox="1"/>
          <p:nvPr>
            <p:ph idx="1" type="subTitle"/>
          </p:nvPr>
        </p:nvSpPr>
        <p:spPr>
          <a:xfrm>
            <a:off x="2553600" y="3454742"/>
            <a:ext cx="4036800" cy="517500"/>
          </a:xfrm>
          <a:prstGeom prst="rect">
            <a:avLst/>
          </a:prstGeom>
        </p:spPr>
        <p:txBody>
          <a:bodyPr anchorCtr="0" anchor="ctr" bIns="36000" lIns="36000" spcFirstLastPara="1" rIns="36000" wrap="square" tIns="360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18" name="Google Shape;218;p28"/>
          <p:cNvSpPr txBox="1"/>
          <p:nvPr>
            <p:ph hasCustomPrompt="1" idx="2" type="title"/>
          </p:nvPr>
        </p:nvSpPr>
        <p:spPr>
          <a:xfrm>
            <a:off x="4110600" y="2065986"/>
            <a:ext cx="922800" cy="360000"/>
          </a:xfrm>
          <a:prstGeom prst="rect">
            <a:avLst/>
          </a:prstGeom>
        </p:spPr>
        <p:txBody>
          <a:bodyPr anchorCtr="0" anchor="ctr" bIns="36000" lIns="36000" spcFirstLastPara="1" rIns="36000" wrap="square" tIns="36000">
            <a:noAutofit/>
          </a:bodyPr>
          <a:lstStyle>
            <a:lvl1pPr lvl="0" rtl="0">
              <a:spcBef>
                <a:spcPts val="0"/>
              </a:spcBef>
              <a:spcAft>
                <a:spcPts val="0"/>
              </a:spcAft>
              <a:buSzPts val="3000"/>
              <a:buNone/>
              <a:defRPr sz="25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9" name="Google Shape;219;p28"/>
          <p:cNvSpPr txBox="1"/>
          <p:nvPr>
            <p:ph idx="3" type="title"/>
          </p:nvPr>
        </p:nvSpPr>
        <p:spPr>
          <a:xfrm>
            <a:off x="720000" y="539500"/>
            <a:ext cx="7704000" cy="457200"/>
          </a:xfrm>
          <a:prstGeom prst="rect">
            <a:avLst/>
          </a:prstGeom>
        </p:spPr>
        <p:txBody>
          <a:bodyPr anchorCtr="0" anchor="ctr" bIns="36000" lIns="36000" spcFirstLastPara="1" rIns="36000" wrap="square" tIns="36000">
            <a:noAutofit/>
          </a:bodyPr>
          <a:lstStyle>
            <a:lvl1pPr lvl="0" rtl="0" algn="ctr">
              <a:spcBef>
                <a:spcPts val="0"/>
              </a:spcBef>
              <a:spcAft>
                <a:spcPts val="0"/>
              </a:spcAft>
              <a:buSzPts val="2800"/>
              <a:buNone/>
              <a:defRPr sz="28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20" name="Google Shape;220;p28"/>
          <p:cNvSpPr/>
          <p:nvPr/>
        </p:nvSpPr>
        <p:spPr>
          <a:xfrm>
            <a:off x="-149850" y="1004075"/>
            <a:ext cx="757600" cy="4214250"/>
          </a:xfrm>
          <a:custGeom>
            <a:rect b="b" l="l" r="r" t="t"/>
            <a:pathLst>
              <a:path extrusionOk="0" h="168570" w="30304">
                <a:moveTo>
                  <a:pt x="4261" y="168570"/>
                </a:moveTo>
                <a:lnTo>
                  <a:pt x="30304" y="17047"/>
                </a:lnTo>
                <a:lnTo>
                  <a:pt x="0" y="0"/>
                </a:lnTo>
                <a:close/>
              </a:path>
            </a:pathLst>
          </a:custGeom>
          <a:solidFill>
            <a:schemeClr val="dk2"/>
          </a:solidFill>
          <a:ln>
            <a:noFill/>
          </a:ln>
        </p:spPr>
      </p:sp>
      <p:sp>
        <p:nvSpPr>
          <p:cNvPr id="221" name="Google Shape;221;p28"/>
          <p:cNvSpPr/>
          <p:nvPr/>
        </p:nvSpPr>
        <p:spPr>
          <a:xfrm flipH="1">
            <a:off x="6232075" y="4437025"/>
            <a:ext cx="3521391" cy="804975"/>
          </a:xfrm>
          <a:custGeom>
            <a:rect b="b" l="l" r="r" t="t"/>
            <a:pathLst>
              <a:path extrusionOk="0" h="32199" w="164782">
                <a:moveTo>
                  <a:pt x="164782" y="32199"/>
                </a:moveTo>
                <a:lnTo>
                  <a:pt x="63924" y="0"/>
                </a:lnTo>
                <a:lnTo>
                  <a:pt x="0" y="31252"/>
                </a:lnTo>
                <a:close/>
              </a:path>
            </a:pathLst>
          </a:custGeom>
          <a:solidFill>
            <a:schemeClr val="accent5"/>
          </a:solidFill>
          <a:ln>
            <a:noFill/>
          </a:ln>
        </p:spPr>
      </p:sp>
      <p:sp>
        <p:nvSpPr>
          <p:cNvPr id="222" name="Google Shape;222;p28"/>
          <p:cNvSpPr/>
          <p:nvPr/>
        </p:nvSpPr>
        <p:spPr>
          <a:xfrm>
            <a:off x="21050" y="-37650"/>
            <a:ext cx="2414900" cy="402500"/>
          </a:xfrm>
          <a:custGeom>
            <a:rect b="b" l="l" r="r" t="t"/>
            <a:pathLst>
              <a:path extrusionOk="0" h="16100" w="96596">
                <a:moveTo>
                  <a:pt x="96596" y="0"/>
                </a:moveTo>
                <a:lnTo>
                  <a:pt x="45930" y="16100"/>
                </a:lnTo>
                <a:lnTo>
                  <a:pt x="0" y="0"/>
                </a:lnTo>
              </a:path>
            </a:pathLst>
          </a:custGeom>
          <a:noFill/>
          <a:ln cap="flat" cmpd="sng" w="19050">
            <a:solidFill>
              <a:schemeClr val="accent1"/>
            </a:solidFill>
            <a:prstDash val="solid"/>
            <a:round/>
            <a:headEnd len="med" w="med" type="none"/>
            <a:tailEnd len="med" w="med" type="none"/>
          </a:ln>
        </p:spPr>
      </p:sp>
      <p:sp>
        <p:nvSpPr>
          <p:cNvPr id="223" name="Google Shape;223;p28"/>
          <p:cNvSpPr/>
          <p:nvPr/>
        </p:nvSpPr>
        <p:spPr>
          <a:xfrm>
            <a:off x="8449525" y="151775"/>
            <a:ext cx="769450" cy="3279050"/>
          </a:xfrm>
          <a:custGeom>
            <a:rect b="b" l="l" r="r" t="t"/>
            <a:pathLst>
              <a:path extrusionOk="0" h="131162" w="30778">
                <a:moveTo>
                  <a:pt x="30778" y="131162"/>
                </a:moveTo>
                <a:lnTo>
                  <a:pt x="0" y="75761"/>
                </a:lnTo>
                <a:lnTo>
                  <a:pt x="29357" y="0"/>
                </a:lnTo>
              </a:path>
            </a:pathLst>
          </a:custGeom>
          <a:noFill/>
          <a:ln cap="flat" cmpd="sng" w="19050">
            <a:solidFill>
              <a:schemeClr val="accent1"/>
            </a:solidFill>
            <a:prstDash val="solid"/>
            <a:round/>
            <a:headEnd len="med" w="med" type="none"/>
            <a:tailEnd len="med" w="med" type="none"/>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bg>
      <p:bgPr>
        <a:solidFill>
          <a:schemeClr val="dk2"/>
        </a:solidFill>
      </p:bgPr>
    </p:bg>
    <p:spTree>
      <p:nvGrpSpPr>
        <p:cNvPr id="224" name="Shape 224"/>
        <p:cNvGrpSpPr/>
        <p:nvPr/>
      </p:nvGrpSpPr>
      <p:grpSpPr>
        <a:xfrm>
          <a:off x="0" y="0"/>
          <a:ext cx="0" cy="0"/>
          <a:chOff x="0" y="0"/>
          <a:chExt cx="0" cy="0"/>
        </a:xfrm>
      </p:grpSpPr>
      <p:sp>
        <p:nvSpPr>
          <p:cNvPr id="225" name="Google Shape;225;p29"/>
          <p:cNvSpPr txBox="1"/>
          <p:nvPr>
            <p:ph type="title"/>
          </p:nvPr>
        </p:nvSpPr>
        <p:spPr>
          <a:xfrm>
            <a:off x="2424600" y="631275"/>
            <a:ext cx="4294800" cy="1125900"/>
          </a:xfrm>
          <a:prstGeom prst="rect">
            <a:avLst/>
          </a:prstGeom>
        </p:spPr>
        <p:txBody>
          <a:bodyPr anchorCtr="0" anchor="ctr" bIns="36000" lIns="36000" spcFirstLastPara="1" rIns="36000" wrap="square" tIns="36000">
            <a:noAutofit/>
          </a:bodyPr>
          <a:lstStyle>
            <a:lvl1pPr lvl="0" rtl="0">
              <a:spcBef>
                <a:spcPts val="0"/>
              </a:spcBef>
              <a:spcAft>
                <a:spcPts val="0"/>
              </a:spcAft>
              <a:buSzPts val="28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6" name="Google Shape;226;p29"/>
          <p:cNvSpPr txBox="1"/>
          <p:nvPr>
            <p:ph idx="1" type="subTitle"/>
          </p:nvPr>
        </p:nvSpPr>
        <p:spPr>
          <a:xfrm>
            <a:off x="2854650" y="1890600"/>
            <a:ext cx="3434700" cy="1036200"/>
          </a:xfrm>
          <a:prstGeom prst="rect">
            <a:avLst/>
          </a:prstGeom>
        </p:spPr>
        <p:txBody>
          <a:bodyPr anchorCtr="0" anchor="ctr" bIns="36000" lIns="36000" spcFirstLastPara="1" rIns="36000" wrap="square" tIns="3600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27" name="Google Shape;227;p29"/>
          <p:cNvSpPr txBox="1"/>
          <p:nvPr/>
        </p:nvSpPr>
        <p:spPr>
          <a:xfrm>
            <a:off x="2605800" y="3563700"/>
            <a:ext cx="3932400" cy="61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300">
                <a:solidFill>
                  <a:schemeClr val="accent3"/>
                </a:solidFill>
                <a:latin typeface="Barlow"/>
                <a:ea typeface="Barlow"/>
                <a:cs typeface="Barlow"/>
                <a:sym typeface="Barlow"/>
              </a:rPr>
              <a:t>CRÉDITOS: Esta plantilla de presentación fue creada por </a:t>
            </a:r>
            <a:r>
              <a:rPr b="1" lang="es" sz="1300">
                <a:solidFill>
                  <a:schemeClr val="accent3"/>
                </a:solidFill>
                <a:uFill>
                  <a:noFill/>
                </a:uFill>
                <a:latin typeface="Barlow"/>
                <a:ea typeface="Barlow"/>
                <a:cs typeface="Barlow"/>
                <a:sym typeface="Barlow"/>
                <a:hlinkClick r:id="rId2">
                  <a:extLst>
                    <a:ext uri="{A12FA001-AC4F-418D-AE19-62706E023703}">
                      <ahyp:hlinkClr val="tx"/>
                    </a:ext>
                  </a:extLst>
                </a:hlinkClick>
              </a:rPr>
              <a:t>Slidesgo</a:t>
            </a:r>
            <a:r>
              <a:rPr lang="es" sz="1300">
                <a:solidFill>
                  <a:schemeClr val="accent3"/>
                </a:solidFill>
                <a:latin typeface="Barlow"/>
                <a:ea typeface="Barlow"/>
                <a:cs typeface="Barlow"/>
                <a:sym typeface="Barlow"/>
              </a:rPr>
              <a:t>, que incluye iconos de </a:t>
            </a:r>
            <a:r>
              <a:rPr b="1" lang="es" sz="1300">
                <a:solidFill>
                  <a:schemeClr val="accent3"/>
                </a:solidFill>
                <a:uFill>
                  <a:noFill/>
                </a:uFill>
                <a:latin typeface="Barlow"/>
                <a:ea typeface="Barlow"/>
                <a:cs typeface="Barlow"/>
                <a:sym typeface="Barlow"/>
                <a:hlinkClick r:id="rId3">
                  <a:extLst>
                    <a:ext uri="{A12FA001-AC4F-418D-AE19-62706E023703}">
                      <ahyp:hlinkClr val="tx"/>
                    </a:ext>
                  </a:extLst>
                </a:hlinkClick>
              </a:rPr>
              <a:t>Flaticon</a:t>
            </a:r>
            <a:r>
              <a:rPr lang="es" sz="1300">
                <a:solidFill>
                  <a:schemeClr val="accent3"/>
                </a:solidFill>
                <a:latin typeface="Barlow"/>
                <a:ea typeface="Barlow"/>
                <a:cs typeface="Barlow"/>
                <a:sym typeface="Barlow"/>
              </a:rPr>
              <a:t>, e infografías e imágenes de </a:t>
            </a:r>
            <a:r>
              <a:rPr b="1" lang="es" sz="1300">
                <a:solidFill>
                  <a:schemeClr val="accent3"/>
                </a:solidFill>
                <a:uFill>
                  <a:noFill/>
                </a:uFill>
                <a:latin typeface="Barlow"/>
                <a:ea typeface="Barlow"/>
                <a:cs typeface="Barlow"/>
                <a:sym typeface="Barlow"/>
                <a:hlinkClick r:id="rId4">
                  <a:extLst>
                    <a:ext uri="{A12FA001-AC4F-418D-AE19-62706E023703}">
                      <ahyp:hlinkClr val="tx"/>
                    </a:ext>
                  </a:extLst>
                </a:hlinkClick>
              </a:rPr>
              <a:t>Freepik</a:t>
            </a:r>
            <a:endParaRPr b="1" sz="1300">
              <a:solidFill>
                <a:schemeClr val="accent3"/>
              </a:solidFill>
              <a:latin typeface="Barlow"/>
              <a:ea typeface="Barlow"/>
              <a:cs typeface="Barlow"/>
              <a:sym typeface="Barlow"/>
            </a:endParaRPr>
          </a:p>
        </p:txBody>
      </p:sp>
      <p:sp>
        <p:nvSpPr>
          <p:cNvPr id="228" name="Google Shape;228;p29"/>
          <p:cNvSpPr/>
          <p:nvPr/>
        </p:nvSpPr>
        <p:spPr>
          <a:xfrm flipH="1" rot="-5400000">
            <a:off x="7197150" y="-630500"/>
            <a:ext cx="1316400" cy="25773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9"/>
          <p:cNvSpPr/>
          <p:nvPr/>
        </p:nvSpPr>
        <p:spPr>
          <a:xfrm flipH="1" rot="10800000">
            <a:off x="0" y="-50"/>
            <a:ext cx="1308900" cy="1308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9"/>
          <p:cNvSpPr/>
          <p:nvPr/>
        </p:nvSpPr>
        <p:spPr>
          <a:xfrm flipH="1">
            <a:off x="7835112" y="3850469"/>
            <a:ext cx="1308900" cy="1308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9"/>
          <p:cNvSpPr/>
          <p:nvPr/>
        </p:nvSpPr>
        <p:spPr>
          <a:xfrm flipH="1" rot="5400000">
            <a:off x="630462" y="3212519"/>
            <a:ext cx="1316400" cy="25773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9"/>
          <p:cNvSpPr/>
          <p:nvPr/>
        </p:nvSpPr>
        <p:spPr>
          <a:xfrm>
            <a:off x="8425700" y="2850950"/>
            <a:ext cx="733950" cy="2296525"/>
          </a:xfrm>
          <a:custGeom>
            <a:rect b="b" l="l" r="r" t="t"/>
            <a:pathLst>
              <a:path extrusionOk="0" h="91861" w="29358">
                <a:moveTo>
                  <a:pt x="29358" y="91861"/>
                </a:moveTo>
                <a:lnTo>
                  <a:pt x="0" y="19414"/>
                </a:lnTo>
                <a:lnTo>
                  <a:pt x="29358" y="0"/>
                </a:lnTo>
              </a:path>
            </a:pathLst>
          </a:custGeom>
          <a:noFill/>
          <a:ln cap="flat" cmpd="sng" w="19050">
            <a:solidFill>
              <a:schemeClr val="accent1"/>
            </a:solidFill>
            <a:prstDash val="solid"/>
            <a:round/>
            <a:headEnd len="med" w="med" type="none"/>
            <a:tailEnd len="med" w="med" type="none"/>
          </a:ln>
        </p:spPr>
      </p:sp>
      <p:sp>
        <p:nvSpPr>
          <p:cNvPr id="233" name="Google Shape;233;p29"/>
          <p:cNvSpPr/>
          <p:nvPr/>
        </p:nvSpPr>
        <p:spPr>
          <a:xfrm>
            <a:off x="-17425" y="228700"/>
            <a:ext cx="745775" cy="4900825"/>
          </a:xfrm>
          <a:custGeom>
            <a:rect b="b" l="l" r="r" t="t"/>
            <a:pathLst>
              <a:path extrusionOk="0" h="196033" w="29831">
                <a:moveTo>
                  <a:pt x="473" y="196033"/>
                </a:moveTo>
                <a:lnTo>
                  <a:pt x="29831" y="141580"/>
                </a:lnTo>
                <a:lnTo>
                  <a:pt x="0" y="0"/>
                </a:lnTo>
              </a:path>
            </a:pathLst>
          </a:custGeom>
          <a:noFill/>
          <a:ln cap="flat" cmpd="sng" w="19050">
            <a:solidFill>
              <a:schemeClr val="accent1"/>
            </a:solidFill>
            <a:prstDash val="solid"/>
            <a:round/>
            <a:headEnd len="med" w="med" type="none"/>
            <a:tailEnd len="med" w="med" type="none"/>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34" name="Shape 234"/>
        <p:cNvGrpSpPr/>
        <p:nvPr/>
      </p:nvGrpSpPr>
      <p:grpSpPr>
        <a:xfrm>
          <a:off x="0" y="0"/>
          <a:ext cx="0" cy="0"/>
          <a:chOff x="0" y="0"/>
          <a:chExt cx="0" cy="0"/>
        </a:xfrm>
      </p:grpSpPr>
      <p:sp>
        <p:nvSpPr>
          <p:cNvPr id="235" name="Google Shape;235;p30"/>
          <p:cNvSpPr/>
          <p:nvPr/>
        </p:nvSpPr>
        <p:spPr>
          <a:xfrm rot="-5051495">
            <a:off x="1339945" y="3041645"/>
            <a:ext cx="551948" cy="3627100"/>
          </a:xfrm>
          <a:custGeom>
            <a:rect b="b" l="l" r="r" t="t"/>
            <a:pathLst>
              <a:path extrusionOk="0" h="196033" w="29831">
                <a:moveTo>
                  <a:pt x="473" y="196033"/>
                </a:moveTo>
                <a:lnTo>
                  <a:pt x="29831" y="141580"/>
                </a:lnTo>
                <a:lnTo>
                  <a:pt x="0" y="0"/>
                </a:lnTo>
              </a:path>
            </a:pathLst>
          </a:custGeom>
          <a:noFill/>
          <a:ln cap="flat" cmpd="sng" w="19050">
            <a:solidFill>
              <a:schemeClr val="accent1"/>
            </a:solidFill>
            <a:prstDash val="solid"/>
            <a:round/>
            <a:headEnd len="med" w="med" type="none"/>
            <a:tailEnd len="med" w="med" type="none"/>
          </a:ln>
        </p:spPr>
      </p:sp>
      <p:sp>
        <p:nvSpPr>
          <p:cNvPr id="236" name="Google Shape;236;p30"/>
          <p:cNvSpPr/>
          <p:nvPr/>
        </p:nvSpPr>
        <p:spPr>
          <a:xfrm flipH="1">
            <a:off x="7853412" y="2579006"/>
            <a:ext cx="1316400" cy="25773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0"/>
          <p:cNvSpPr/>
          <p:nvPr/>
        </p:nvSpPr>
        <p:spPr>
          <a:xfrm>
            <a:off x="8425700" y="2850950"/>
            <a:ext cx="733950" cy="2296525"/>
          </a:xfrm>
          <a:custGeom>
            <a:rect b="b" l="l" r="r" t="t"/>
            <a:pathLst>
              <a:path extrusionOk="0" h="91861" w="29358">
                <a:moveTo>
                  <a:pt x="29358" y="91861"/>
                </a:moveTo>
                <a:lnTo>
                  <a:pt x="0" y="19414"/>
                </a:lnTo>
                <a:lnTo>
                  <a:pt x="29358" y="0"/>
                </a:lnTo>
              </a:path>
            </a:pathLst>
          </a:custGeom>
          <a:noFill/>
          <a:ln cap="flat" cmpd="sng" w="19050">
            <a:solidFill>
              <a:schemeClr val="accent1"/>
            </a:solidFill>
            <a:prstDash val="solid"/>
            <a:round/>
            <a:headEnd len="med" w="med" type="none"/>
            <a:tailEnd len="med" w="med" type="none"/>
          </a:ln>
        </p:spPr>
      </p:sp>
      <p:sp>
        <p:nvSpPr>
          <p:cNvPr id="238" name="Google Shape;238;p30"/>
          <p:cNvSpPr/>
          <p:nvPr/>
        </p:nvSpPr>
        <p:spPr>
          <a:xfrm flipH="1" rot="10800000">
            <a:off x="0" y="-50"/>
            <a:ext cx="1308900" cy="1308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0"/>
          <p:cNvSpPr/>
          <p:nvPr/>
        </p:nvSpPr>
        <p:spPr>
          <a:xfrm rot="10800000">
            <a:off x="7841553" y="-50"/>
            <a:ext cx="1308900" cy="1308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7381150" y="3800"/>
            <a:ext cx="1787500" cy="852300"/>
          </a:xfrm>
          <a:custGeom>
            <a:rect b="b" l="l" r="r" t="t"/>
            <a:pathLst>
              <a:path extrusionOk="0" h="34092" w="71500">
                <a:moveTo>
                  <a:pt x="0" y="0"/>
                </a:moveTo>
                <a:lnTo>
                  <a:pt x="28884" y="34092"/>
                </a:lnTo>
                <a:lnTo>
                  <a:pt x="71500" y="15152"/>
                </a:lnTo>
              </a:path>
            </a:pathLst>
          </a:custGeom>
          <a:noFill/>
          <a:ln cap="flat" cmpd="sng" w="19050">
            <a:solidFill>
              <a:schemeClr val="accent1"/>
            </a:solidFill>
            <a:prstDash val="solid"/>
            <a:round/>
            <a:headEnd len="med" w="med" type="none"/>
            <a:tailEnd len="med" w="med" type="none"/>
          </a:ln>
        </p:spPr>
      </p:sp>
      <p:sp>
        <p:nvSpPr>
          <p:cNvPr id="21" name="Google Shape;21;p4"/>
          <p:cNvSpPr/>
          <p:nvPr/>
        </p:nvSpPr>
        <p:spPr>
          <a:xfrm>
            <a:off x="-17425" y="228700"/>
            <a:ext cx="745775" cy="4900825"/>
          </a:xfrm>
          <a:custGeom>
            <a:rect b="b" l="l" r="r" t="t"/>
            <a:pathLst>
              <a:path extrusionOk="0" h="196033" w="29831">
                <a:moveTo>
                  <a:pt x="473" y="196033"/>
                </a:moveTo>
                <a:lnTo>
                  <a:pt x="29831" y="141580"/>
                </a:lnTo>
                <a:lnTo>
                  <a:pt x="0" y="0"/>
                </a:lnTo>
              </a:path>
            </a:pathLst>
          </a:custGeom>
          <a:noFill/>
          <a:ln cap="flat" cmpd="sng" w="19050">
            <a:solidFill>
              <a:schemeClr val="accent1"/>
            </a:solidFill>
            <a:prstDash val="solid"/>
            <a:round/>
            <a:headEnd len="med" w="med" type="none"/>
            <a:tailEnd len="med" w="med" type="none"/>
          </a:ln>
        </p:spPr>
      </p:sp>
      <p:sp>
        <p:nvSpPr>
          <p:cNvPr id="22" name="Google Shape;22;p4"/>
          <p:cNvSpPr/>
          <p:nvPr/>
        </p:nvSpPr>
        <p:spPr>
          <a:xfrm flipH="1">
            <a:off x="7853400" y="3356827"/>
            <a:ext cx="1316400" cy="1799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txBox="1"/>
          <p:nvPr>
            <p:ph type="title"/>
          </p:nvPr>
        </p:nvSpPr>
        <p:spPr>
          <a:xfrm>
            <a:off x="720000" y="539500"/>
            <a:ext cx="7704000" cy="457200"/>
          </a:xfrm>
          <a:prstGeom prst="rect">
            <a:avLst/>
          </a:prstGeom>
          <a:noFill/>
        </p:spPr>
        <p:txBody>
          <a:bodyPr anchorCtr="0" anchor="ctr" bIns="36000" lIns="36000" spcFirstLastPara="1" rIns="36000" wrap="square" tIns="36000">
            <a:noAutofit/>
          </a:bodyPr>
          <a:lstStyle>
            <a:lvl1pPr lvl="0" rtl="0" algn="ctr">
              <a:spcBef>
                <a:spcPts val="0"/>
              </a:spcBef>
              <a:spcAft>
                <a:spcPts val="0"/>
              </a:spcAft>
              <a:buSzPts val="2800"/>
              <a:buNone/>
              <a:defRPr sz="28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4" name="Google Shape;24;p4"/>
          <p:cNvSpPr txBox="1"/>
          <p:nvPr>
            <p:ph idx="1" type="body"/>
          </p:nvPr>
        </p:nvSpPr>
        <p:spPr>
          <a:xfrm>
            <a:off x="720000" y="1116537"/>
            <a:ext cx="7704000" cy="3480000"/>
          </a:xfrm>
          <a:prstGeom prst="rect">
            <a:avLst/>
          </a:prstGeom>
        </p:spPr>
        <p:txBody>
          <a:bodyPr anchorCtr="0" anchor="ctr" bIns="36000" lIns="36000" spcFirstLastPara="1" rIns="36000" wrap="square" tIns="36000">
            <a:noAutofit/>
          </a:bodyPr>
          <a:lstStyle>
            <a:lvl1pPr indent="-330200" lvl="0" marL="457200" rtl="0">
              <a:spcBef>
                <a:spcPts val="0"/>
              </a:spcBef>
              <a:spcAft>
                <a:spcPts val="0"/>
              </a:spcAft>
              <a:buClr>
                <a:srgbClr val="434343"/>
              </a:buClr>
              <a:buSzPts val="1600"/>
              <a:buAutoNum type="arabicPeriod"/>
              <a:defRPr sz="1200">
                <a:solidFill>
                  <a:srgbClr val="434343"/>
                </a:solidFill>
              </a:defRPr>
            </a:lvl1pPr>
            <a:lvl2pPr indent="-330200" lvl="1" marL="914400" rtl="0">
              <a:lnSpc>
                <a:spcPct val="100000"/>
              </a:lnSpc>
              <a:spcBef>
                <a:spcPts val="0"/>
              </a:spcBef>
              <a:spcAft>
                <a:spcPts val="0"/>
              </a:spcAft>
              <a:buClr>
                <a:srgbClr val="434343"/>
              </a:buClr>
              <a:buSzPts val="1600"/>
              <a:buFont typeface="Roboto Condensed Light"/>
              <a:buAutoNum type="alphaLcPeriod"/>
              <a:defRPr sz="1600">
                <a:solidFill>
                  <a:srgbClr val="434343"/>
                </a:solidFill>
              </a:defRPr>
            </a:lvl2pPr>
            <a:lvl3pPr indent="-330200" lvl="2" marL="1371600" rtl="0">
              <a:lnSpc>
                <a:spcPct val="100000"/>
              </a:lnSpc>
              <a:spcBef>
                <a:spcPts val="0"/>
              </a:spcBef>
              <a:spcAft>
                <a:spcPts val="0"/>
              </a:spcAft>
              <a:buClr>
                <a:srgbClr val="434343"/>
              </a:buClr>
              <a:buSzPts val="1600"/>
              <a:buFont typeface="Roboto Condensed Light"/>
              <a:buAutoNum type="romanLcPeriod"/>
              <a:defRPr sz="1600">
                <a:solidFill>
                  <a:srgbClr val="434343"/>
                </a:solidFill>
              </a:defRPr>
            </a:lvl3pPr>
            <a:lvl4pPr indent="-330200" lvl="3" marL="1828800" rtl="0">
              <a:lnSpc>
                <a:spcPct val="100000"/>
              </a:lnSpc>
              <a:spcBef>
                <a:spcPts val="0"/>
              </a:spcBef>
              <a:spcAft>
                <a:spcPts val="0"/>
              </a:spcAft>
              <a:buClr>
                <a:srgbClr val="434343"/>
              </a:buClr>
              <a:buSzPts val="1600"/>
              <a:buFont typeface="Roboto Condensed Light"/>
              <a:buAutoNum type="arabicPeriod"/>
              <a:defRPr sz="1600">
                <a:solidFill>
                  <a:srgbClr val="434343"/>
                </a:solidFill>
              </a:defRPr>
            </a:lvl4pPr>
            <a:lvl5pPr indent="-330200" lvl="4" marL="2286000" rtl="0">
              <a:lnSpc>
                <a:spcPct val="100000"/>
              </a:lnSpc>
              <a:spcBef>
                <a:spcPts val="0"/>
              </a:spcBef>
              <a:spcAft>
                <a:spcPts val="0"/>
              </a:spcAft>
              <a:buClr>
                <a:srgbClr val="434343"/>
              </a:buClr>
              <a:buSzPts val="1600"/>
              <a:buFont typeface="Roboto Condensed Light"/>
              <a:buAutoNum type="alphaLcPeriod"/>
              <a:defRPr sz="1600">
                <a:solidFill>
                  <a:srgbClr val="434343"/>
                </a:solidFill>
              </a:defRPr>
            </a:lvl5pPr>
            <a:lvl6pPr indent="-330200" lvl="5" marL="2743200" rtl="0">
              <a:lnSpc>
                <a:spcPct val="100000"/>
              </a:lnSpc>
              <a:spcBef>
                <a:spcPts val="0"/>
              </a:spcBef>
              <a:spcAft>
                <a:spcPts val="0"/>
              </a:spcAft>
              <a:buClr>
                <a:srgbClr val="434343"/>
              </a:buClr>
              <a:buSzPts val="1600"/>
              <a:buFont typeface="Roboto Condensed Light"/>
              <a:buAutoNum type="romanLcPeriod"/>
              <a:defRPr sz="1600">
                <a:solidFill>
                  <a:srgbClr val="434343"/>
                </a:solidFill>
              </a:defRPr>
            </a:lvl6pPr>
            <a:lvl7pPr indent="-330200" lvl="6" marL="3200400" rtl="0">
              <a:lnSpc>
                <a:spcPct val="100000"/>
              </a:lnSpc>
              <a:spcBef>
                <a:spcPts val="0"/>
              </a:spcBef>
              <a:spcAft>
                <a:spcPts val="0"/>
              </a:spcAft>
              <a:buClr>
                <a:srgbClr val="434343"/>
              </a:buClr>
              <a:buSzPts val="1600"/>
              <a:buFont typeface="Roboto Condensed Light"/>
              <a:buAutoNum type="arabicPeriod"/>
              <a:defRPr sz="1600">
                <a:solidFill>
                  <a:srgbClr val="434343"/>
                </a:solidFill>
              </a:defRPr>
            </a:lvl7pPr>
            <a:lvl8pPr indent="-330200" lvl="7" marL="3657600" rtl="0">
              <a:lnSpc>
                <a:spcPct val="100000"/>
              </a:lnSpc>
              <a:spcBef>
                <a:spcPts val="0"/>
              </a:spcBef>
              <a:spcAft>
                <a:spcPts val="0"/>
              </a:spcAft>
              <a:buClr>
                <a:srgbClr val="434343"/>
              </a:buClr>
              <a:buSzPts val="1600"/>
              <a:buFont typeface="Roboto Condensed Light"/>
              <a:buAutoNum type="alphaLcPeriod"/>
              <a:defRPr sz="1600">
                <a:solidFill>
                  <a:srgbClr val="434343"/>
                </a:solidFill>
              </a:defRPr>
            </a:lvl8pPr>
            <a:lvl9pPr indent="-330200" lvl="8" marL="4114800" rtl="0">
              <a:lnSpc>
                <a:spcPct val="100000"/>
              </a:lnSpc>
              <a:spcBef>
                <a:spcPts val="0"/>
              </a:spcBef>
              <a:spcAft>
                <a:spcPts val="0"/>
              </a:spcAft>
              <a:buClr>
                <a:srgbClr val="434343"/>
              </a:buClr>
              <a:buSzPts val="1600"/>
              <a:buFont typeface="Roboto Condensed Light"/>
              <a:buAutoNum type="romanLcPeriod"/>
              <a:defRPr sz="1600">
                <a:solidFill>
                  <a:srgbClr val="434343"/>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40" name="Shape 240"/>
        <p:cNvGrpSpPr/>
        <p:nvPr/>
      </p:nvGrpSpPr>
      <p:grpSpPr>
        <a:xfrm>
          <a:off x="0" y="0"/>
          <a:ext cx="0" cy="0"/>
          <a:chOff x="0" y="0"/>
          <a:chExt cx="0" cy="0"/>
        </a:xfrm>
      </p:grpSpPr>
      <p:sp>
        <p:nvSpPr>
          <p:cNvPr id="241" name="Google Shape;241;p31"/>
          <p:cNvSpPr/>
          <p:nvPr/>
        </p:nvSpPr>
        <p:spPr>
          <a:xfrm>
            <a:off x="-23162" y="2579006"/>
            <a:ext cx="1316400" cy="25773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1"/>
          <p:cNvSpPr/>
          <p:nvPr/>
        </p:nvSpPr>
        <p:spPr>
          <a:xfrm flipH="1">
            <a:off x="-13000" y="2850950"/>
            <a:ext cx="733950" cy="2296525"/>
          </a:xfrm>
          <a:custGeom>
            <a:rect b="b" l="l" r="r" t="t"/>
            <a:pathLst>
              <a:path extrusionOk="0" h="91861" w="29358">
                <a:moveTo>
                  <a:pt x="29358" y="91861"/>
                </a:moveTo>
                <a:lnTo>
                  <a:pt x="0" y="19414"/>
                </a:lnTo>
                <a:lnTo>
                  <a:pt x="29358" y="0"/>
                </a:lnTo>
              </a:path>
            </a:pathLst>
          </a:custGeom>
          <a:noFill/>
          <a:ln cap="flat" cmpd="sng" w="19050">
            <a:solidFill>
              <a:schemeClr val="accent1"/>
            </a:solidFill>
            <a:prstDash val="solid"/>
            <a:round/>
            <a:headEnd len="med" w="med" type="none"/>
            <a:tailEnd len="med" w="med" type="none"/>
          </a:ln>
        </p:spPr>
      </p:sp>
      <p:sp>
        <p:nvSpPr>
          <p:cNvPr id="243" name="Google Shape;243;p31"/>
          <p:cNvSpPr/>
          <p:nvPr/>
        </p:nvSpPr>
        <p:spPr>
          <a:xfrm rot="10800000">
            <a:off x="7837750" y="-50"/>
            <a:ext cx="1308900" cy="1308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1"/>
          <p:cNvSpPr/>
          <p:nvPr/>
        </p:nvSpPr>
        <p:spPr>
          <a:xfrm flipH="1" rot="10800000">
            <a:off x="-3803" y="-50"/>
            <a:ext cx="1308900" cy="1308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1"/>
          <p:cNvSpPr/>
          <p:nvPr/>
        </p:nvSpPr>
        <p:spPr>
          <a:xfrm flipH="1">
            <a:off x="8418300" y="228700"/>
            <a:ext cx="745775" cy="4900825"/>
          </a:xfrm>
          <a:custGeom>
            <a:rect b="b" l="l" r="r" t="t"/>
            <a:pathLst>
              <a:path extrusionOk="0" h="196033" w="29831">
                <a:moveTo>
                  <a:pt x="473" y="196033"/>
                </a:moveTo>
                <a:lnTo>
                  <a:pt x="29831" y="141580"/>
                </a:lnTo>
                <a:lnTo>
                  <a:pt x="0" y="0"/>
                </a:lnTo>
              </a:path>
            </a:pathLst>
          </a:custGeom>
          <a:noFill/>
          <a:ln cap="flat" cmpd="sng" w="19050">
            <a:solidFill>
              <a:schemeClr val="accent1"/>
            </a:solidFill>
            <a:prstDash val="solid"/>
            <a:round/>
            <a:headEnd len="med" w="med" type="none"/>
            <a:tailEnd len="med" w="med" type="none"/>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1464614" y="3425922"/>
            <a:ext cx="2742600" cy="360000"/>
          </a:xfrm>
          <a:prstGeom prst="rect">
            <a:avLst/>
          </a:prstGeom>
        </p:spPr>
        <p:txBody>
          <a:bodyPr anchorCtr="0" anchor="ctr" bIns="36000" lIns="36000" spcFirstLastPara="1" rIns="36000" wrap="square" tIns="36000">
            <a:noAutofit/>
          </a:bodyPr>
          <a:lstStyle>
            <a:lvl1pPr lvl="0" rtl="0" algn="ctr">
              <a:spcBef>
                <a:spcPts val="0"/>
              </a:spcBef>
              <a:spcAft>
                <a:spcPts val="0"/>
              </a:spcAft>
              <a:buSzPts val="2800"/>
              <a:buNone/>
              <a:defRPr b="0" sz="20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 name="Google Shape;27;p5"/>
          <p:cNvSpPr txBox="1"/>
          <p:nvPr>
            <p:ph idx="2" type="title"/>
          </p:nvPr>
        </p:nvSpPr>
        <p:spPr>
          <a:xfrm>
            <a:off x="4936786" y="3425922"/>
            <a:ext cx="2742600" cy="360000"/>
          </a:xfrm>
          <a:prstGeom prst="rect">
            <a:avLst/>
          </a:prstGeom>
        </p:spPr>
        <p:txBody>
          <a:bodyPr anchorCtr="0" anchor="ctr" bIns="36000" lIns="36000" spcFirstLastPara="1" rIns="36000" wrap="square" tIns="36000">
            <a:noAutofit/>
          </a:bodyPr>
          <a:lstStyle>
            <a:lvl1pPr lvl="0" rtl="0" algn="ctr">
              <a:spcBef>
                <a:spcPts val="0"/>
              </a:spcBef>
              <a:spcAft>
                <a:spcPts val="0"/>
              </a:spcAft>
              <a:buClr>
                <a:schemeClr val="dk1"/>
              </a:buClr>
              <a:buSzPts val="2800"/>
              <a:buNone/>
              <a:defRPr b="0" sz="20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 name="Google Shape;28;p5"/>
          <p:cNvSpPr txBox="1"/>
          <p:nvPr>
            <p:ph idx="1" type="subTitle"/>
          </p:nvPr>
        </p:nvSpPr>
        <p:spPr>
          <a:xfrm>
            <a:off x="5055286" y="3837347"/>
            <a:ext cx="2505600" cy="648000"/>
          </a:xfrm>
          <a:prstGeom prst="rect">
            <a:avLst/>
          </a:prstGeom>
        </p:spPr>
        <p:txBody>
          <a:bodyPr anchorCtr="0" anchor="ctr" bIns="36000" lIns="36000" spcFirstLastPara="1" rIns="36000" wrap="square" tIns="36000">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 name="Google Shape;29;p5"/>
          <p:cNvSpPr txBox="1"/>
          <p:nvPr>
            <p:ph idx="3" type="subTitle"/>
          </p:nvPr>
        </p:nvSpPr>
        <p:spPr>
          <a:xfrm>
            <a:off x="1583114" y="3837347"/>
            <a:ext cx="2505600" cy="648000"/>
          </a:xfrm>
          <a:prstGeom prst="rect">
            <a:avLst/>
          </a:prstGeom>
        </p:spPr>
        <p:txBody>
          <a:bodyPr anchorCtr="0" anchor="ctr" bIns="36000" lIns="36000" spcFirstLastPara="1" rIns="36000" wrap="square" tIns="36000">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 name="Google Shape;30;p5"/>
          <p:cNvSpPr txBox="1"/>
          <p:nvPr>
            <p:ph idx="4" type="title"/>
          </p:nvPr>
        </p:nvSpPr>
        <p:spPr>
          <a:xfrm>
            <a:off x="720000" y="539500"/>
            <a:ext cx="7704000" cy="457200"/>
          </a:xfrm>
          <a:prstGeom prst="rect">
            <a:avLst/>
          </a:prstGeom>
        </p:spPr>
        <p:txBody>
          <a:bodyPr anchorCtr="0" anchor="ctr" bIns="36000" lIns="36000" spcFirstLastPara="1" rIns="36000" wrap="square" tIns="36000">
            <a:noAutofit/>
          </a:bodyPr>
          <a:lstStyle>
            <a:lvl1pPr lvl="0" rtl="0">
              <a:spcBef>
                <a:spcPts val="0"/>
              </a:spcBef>
              <a:spcAft>
                <a:spcPts val="0"/>
              </a:spcAft>
              <a:buSzPts val="2800"/>
              <a:buNone/>
              <a:defRPr sz="28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1" name="Google Shape;31;p5"/>
          <p:cNvSpPr/>
          <p:nvPr/>
        </p:nvSpPr>
        <p:spPr>
          <a:xfrm rot="5400000">
            <a:off x="630462" y="-642282"/>
            <a:ext cx="1316400" cy="25773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flipH="1">
            <a:off x="7853412" y="2579006"/>
            <a:ext cx="1316400" cy="25773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a:off x="8425700" y="2850950"/>
            <a:ext cx="733950" cy="2296525"/>
          </a:xfrm>
          <a:custGeom>
            <a:rect b="b" l="l" r="r" t="t"/>
            <a:pathLst>
              <a:path extrusionOk="0" h="91861" w="29358">
                <a:moveTo>
                  <a:pt x="29358" y="91861"/>
                </a:moveTo>
                <a:lnTo>
                  <a:pt x="0" y="19414"/>
                </a:lnTo>
                <a:lnTo>
                  <a:pt x="29358" y="0"/>
                </a:lnTo>
              </a:path>
            </a:pathLst>
          </a:custGeom>
          <a:noFill/>
          <a:ln cap="flat" cmpd="sng" w="19050">
            <a:solidFill>
              <a:schemeClr val="accent1"/>
            </a:solidFill>
            <a:prstDash val="solid"/>
            <a:round/>
            <a:headEnd len="med" w="med" type="none"/>
            <a:tailEnd len="med" w="med" type="none"/>
          </a:ln>
        </p:spPr>
      </p:sp>
      <p:sp>
        <p:nvSpPr>
          <p:cNvPr id="34" name="Google Shape;34;p5"/>
          <p:cNvSpPr/>
          <p:nvPr/>
        </p:nvSpPr>
        <p:spPr>
          <a:xfrm>
            <a:off x="-17425" y="228700"/>
            <a:ext cx="745775" cy="4900825"/>
          </a:xfrm>
          <a:custGeom>
            <a:rect b="b" l="l" r="r" t="t"/>
            <a:pathLst>
              <a:path extrusionOk="0" h="196033" w="29831">
                <a:moveTo>
                  <a:pt x="473" y="196033"/>
                </a:moveTo>
                <a:lnTo>
                  <a:pt x="29831" y="141580"/>
                </a:lnTo>
                <a:lnTo>
                  <a:pt x="0" y="0"/>
                </a:lnTo>
              </a:path>
            </a:pathLst>
          </a:custGeom>
          <a:noFill/>
          <a:ln cap="flat" cmpd="sng" w="19050">
            <a:solidFill>
              <a:schemeClr val="accent1"/>
            </a:solidFill>
            <a:prstDash val="solid"/>
            <a:round/>
            <a:headEnd len="med" w="med" type="none"/>
            <a:tailEnd len="med" w="med" type="none"/>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720000" y="539500"/>
            <a:ext cx="7704000" cy="457200"/>
          </a:xfrm>
          <a:prstGeom prst="rect">
            <a:avLst/>
          </a:prstGeom>
        </p:spPr>
        <p:txBody>
          <a:bodyPr anchorCtr="0" anchor="ctr" bIns="36000" lIns="36000" spcFirstLastPara="1" rIns="36000" wrap="square" tIns="36000">
            <a:noAutofit/>
          </a:bodyPr>
          <a:lstStyle>
            <a:lvl1pPr lvl="0" rtl="0" algn="ctr">
              <a:spcBef>
                <a:spcPts val="0"/>
              </a:spcBef>
              <a:spcAft>
                <a:spcPts val="0"/>
              </a:spcAft>
              <a:buSzPts val="2800"/>
              <a:buNone/>
              <a:defRPr sz="28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7" name="Google Shape;37;p6"/>
          <p:cNvSpPr/>
          <p:nvPr/>
        </p:nvSpPr>
        <p:spPr>
          <a:xfrm rot="10800000">
            <a:off x="7860912" y="-50"/>
            <a:ext cx="1308900" cy="1308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6"/>
          <p:cNvSpPr/>
          <p:nvPr/>
        </p:nvSpPr>
        <p:spPr>
          <a:xfrm>
            <a:off x="0" y="2579000"/>
            <a:ext cx="819900" cy="25773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p:nvPr/>
        </p:nvSpPr>
        <p:spPr>
          <a:xfrm flipH="1">
            <a:off x="10162" y="2850950"/>
            <a:ext cx="733950" cy="2296525"/>
          </a:xfrm>
          <a:custGeom>
            <a:rect b="b" l="l" r="r" t="t"/>
            <a:pathLst>
              <a:path extrusionOk="0" h="91861" w="29358">
                <a:moveTo>
                  <a:pt x="29358" y="91861"/>
                </a:moveTo>
                <a:lnTo>
                  <a:pt x="0" y="19414"/>
                </a:lnTo>
                <a:lnTo>
                  <a:pt x="29358" y="0"/>
                </a:lnTo>
              </a:path>
            </a:pathLst>
          </a:custGeom>
          <a:noFill/>
          <a:ln cap="flat" cmpd="sng" w="19050">
            <a:solidFill>
              <a:schemeClr val="accent1"/>
            </a:solidFill>
            <a:prstDash val="solid"/>
            <a:round/>
            <a:headEnd len="med" w="med" type="none"/>
            <a:tailEnd len="med" w="med" type="none"/>
          </a:ln>
        </p:spPr>
      </p:sp>
      <p:sp>
        <p:nvSpPr>
          <p:cNvPr id="40" name="Google Shape;40;p6"/>
          <p:cNvSpPr/>
          <p:nvPr/>
        </p:nvSpPr>
        <p:spPr>
          <a:xfrm flipH="1">
            <a:off x="8784675" y="631825"/>
            <a:ext cx="745775" cy="4900825"/>
          </a:xfrm>
          <a:custGeom>
            <a:rect b="b" l="l" r="r" t="t"/>
            <a:pathLst>
              <a:path extrusionOk="0" h="196033" w="29831">
                <a:moveTo>
                  <a:pt x="473" y="196033"/>
                </a:moveTo>
                <a:lnTo>
                  <a:pt x="29831" y="141580"/>
                </a:lnTo>
                <a:lnTo>
                  <a:pt x="0" y="0"/>
                </a:lnTo>
              </a:path>
            </a:pathLst>
          </a:custGeom>
          <a:noFill/>
          <a:ln cap="flat" cmpd="sng" w="19050">
            <a:solidFill>
              <a:schemeClr val="accent1"/>
            </a:solidFill>
            <a:prstDash val="solid"/>
            <a:round/>
            <a:headEnd len="med" w="med" type="none"/>
            <a:tailEnd len="med" w="med" type="none"/>
          </a:ln>
        </p:spPr>
      </p:sp>
      <p:sp>
        <p:nvSpPr>
          <p:cNvPr id="41" name="Google Shape;41;p6"/>
          <p:cNvSpPr/>
          <p:nvPr/>
        </p:nvSpPr>
        <p:spPr>
          <a:xfrm>
            <a:off x="-49975" y="-25800"/>
            <a:ext cx="2166300" cy="497175"/>
          </a:xfrm>
          <a:custGeom>
            <a:rect b="b" l="l" r="r" t="t"/>
            <a:pathLst>
              <a:path extrusionOk="0" h="19887" w="86652">
                <a:moveTo>
                  <a:pt x="0" y="14679"/>
                </a:moveTo>
                <a:lnTo>
                  <a:pt x="18940" y="19887"/>
                </a:lnTo>
                <a:lnTo>
                  <a:pt x="86652" y="0"/>
                </a:lnTo>
              </a:path>
            </a:pathLst>
          </a:custGeom>
          <a:noFill/>
          <a:ln cap="flat" cmpd="sng" w="19050">
            <a:solidFill>
              <a:schemeClr val="accent1"/>
            </a:solidFill>
            <a:prstDash val="solid"/>
            <a:round/>
            <a:headEnd len="med" w="med" type="none"/>
            <a:tailEnd len="med" w="med" type="none"/>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body"/>
          </p:nvPr>
        </p:nvSpPr>
        <p:spPr>
          <a:xfrm>
            <a:off x="720000" y="1683563"/>
            <a:ext cx="4067400" cy="2152200"/>
          </a:xfrm>
          <a:prstGeom prst="rect">
            <a:avLst/>
          </a:prstGeom>
        </p:spPr>
        <p:txBody>
          <a:bodyPr anchorCtr="0" anchor="ctr" bIns="36000" lIns="36000" spcFirstLastPara="1" rIns="36000" wrap="square" tIns="36000">
            <a:noAutofit/>
          </a:bodyPr>
          <a:lstStyle>
            <a:lvl1pPr indent="-330200" lvl="0" marL="457200" rtl="0">
              <a:lnSpc>
                <a:spcPct val="100000"/>
              </a:lnSpc>
              <a:spcBef>
                <a:spcPts val="0"/>
              </a:spcBef>
              <a:spcAft>
                <a:spcPts val="0"/>
              </a:spcAft>
              <a:buSzPts val="1600"/>
              <a:buFont typeface="Nunito Light"/>
              <a:buChar char="●"/>
              <a:defRPr sz="1600"/>
            </a:lvl1pPr>
            <a:lvl2pPr indent="-330200" lvl="1" marL="914400" rtl="0">
              <a:lnSpc>
                <a:spcPct val="100000"/>
              </a:lnSpc>
              <a:spcBef>
                <a:spcPts val="0"/>
              </a:spcBef>
              <a:spcAft>
                <a:spcPts val="0"/>
              </a:spcAft>
              <a:buSzPts val="1600"/>
              <a:buFont typeface="Nunito Light"/>
              <a:buChar char="○"/>
              <a:defRPr/>
            </a:lvl2pPr>
            <a:lvl3pPr indent="-323850" lvl="2" marL="1371600" rtl="0">
              <a:lnSpc>
                <a:spcPct val="100000"/>
              </a:lnSpc>
              <a:spcBef>
                <a:spcPts val="1600"/>
              </a:spcBef>
              <a:spcAft>
                <a:spcPts val="0"/>
              </a:spcAft>
              <a:buSzPts val="1500"/>
              <a:buFont typeface="Nunito Light"/>
              <a:buChar char="■"/>
              <a:defRPr/>
            </a:lvl3pPr>
            <a:lvl4pPr indent="-323850" lvl="3" marL="1828800" rtl="0">
              <a:lnSpc>
                <a:spcPct val="100000"/>
              </a:lnSpc>
              <a:spcBef>
                <a:spcPts val="1600"/>
              </a:spcBef>
              <a:spcAft>
                <a:spcPts val="0"/>
              </a:spcAft>
              <a:buSzPts val="1500"/>
              <a:buFont typeface="Nunito Light"/>
              <a:buChar char="●"/>
              <a:defRPr/>
            </a:lvl4pPr>
            <a:lvl5pPr indent="-330200" lvl="4" marL="2286000" rtl="0">
              <a:lnSpc>
                <a:spcPct val="100000"/>
              </a:lnSpc>
              <a:spcBef>
                <a:spcPts val="1600"/>
              </a:spcBef>
              <a:spcAft>
                <a:spcPts val="0"/>
              </a:spcAft>
              <a:buSzPts val="1600"/>
              <a:buFont typeface="Nunito Light"/>
              <a:buChar char="○"/>
              <a:defRPr/>
            </a:lvl5pPr>
            <a:lvl6pPr indent="-330200" lvl="5" marL="2743200" rtl="0">
              <a:lnSpc>
                <a:spcPct val="100000"/>
              </a:lnSpc>
              <a:spcBef>
                <a:spcPts val="1600"/>
              </a:spcBef>
              <a:spcAft>
                <a:spcPts val="0"/>
              </a:spcAft>
              <a:buSzPts val="1600"/>
              <a:buFont typeface="Nunito Light"/>
              <a:buChar char="■"/>
              <a:defRPr/>
            </a:lvl6pPr>
            <a:lvl7pPr indent="-311150" lvl="6" marL="3200400" rtl="0">
              <a:lnSpc>
                <a:spcPct val="100000"/>
              </a:lnSpc>
              <a:spcBef>
                <a:spcPts val="1600"/>
              </a:spcBef>
              <a:spcAft>
                <a:spcPts val="0"/>
              </a:spcAft>
              <a:buSzPts val="1300"/>
              <a:buFont typeface="Nunito Light"/>
              <a:buChar char="●"/>
              <a:defRPr/>
            </a:lvl7pPr>
            <a:lvl8pPr indent="-311150" lvl="7" marL="3657600" rtl="0">
              <a:lnSpc>
                <a:spcPct val="100000"/>
              </a:lnSpc>
              <a:spcBef>
                <a:spcPts val="1600"/>
              </a:spcBef>
              <a:spcAft>
                <a:spcPts val="0"/>
              </a:spcAft>
              <a:buSzPts val="1300"/>
              <a:buFont typeface="Nunito Light"/>
              <a:buChar char="○"/>
              <a:defRPr/>
            </a:lvl8pPr>
            <a:lvl9pPr indent="-330200" lvl="8" marL="4114800" rtl="0">
              <a:lnSpc>
                <a:spcPct val="100000"/>
              </a:lnSpc>
              <a:spcBef>
                <a:spcPts val="1600"/>
              </a:spcBef>
              <a:spcAft>
                <a:spcPts val="1600"/>
              </a:spcAft>
              <a:buSzPts val="1600"/>
              <a:buFont typeface="Nunito Light"/>
              <a:buChar char="■"/>
              <a:defRPr/>
            </a:lvl9pPr>
          </a:lstStyle>
          <a:p/>
        </p:txBody>
      </p:sp>
      <p:sp>
        <p:nvSpPr>
          <p:cNvPr id="44" name="Google Shape;44;p7"/>
          <p:cNvSpPr txBox="1"/>
          <p:nvPr>
            <p:ph type="title"/>
          </p:nvPr>
        </p:nvSpPr>
        <p:spPr>
          <a:xfrm>
            <a:off x="720000" y="539500"/>
            <a:ext cx="7704000" cy="457200"/>
          </a:xfrm>
          <a:prstGeom prst="rect">
            <a:avLst/>
          </a:prstGeom>
        </p:spPr>
        <p:txBody>
          <a:bodyPr anchorCtr="0" anchor="ctr" bIns="36000" lIns="36000" spcFirstLastPara="1" rIns="36000" wrap="square" tIns="36000">
            <a:noAutofit/>
          </a:bodyPr>
          <a:lstStyle>
            <a:lvl1pPr lvl="0" rtl="0" algn="l">
              <a:spcBef>
                <a:spcPts val="0"/>
              </a:spcBef>
              <a:spcAft>
                <a:spcPts val="0"/>
              </a:spcAft>
              <a:buSzPts val="2800"/>
              <a:buNone/>
              <a:defRPr sz="2800">
                <a:solidFill>
                  <a:schemeClr val="accent3"/>
                </a:solidFill>
                <a:highlight>
                  <a:schemeClr val="dk2"/>
                </a:highlight>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5" name="Google Shape;45;p7"/>
          <p:cNvSpPr/>
          <p:nvPr/>
        </p:nvSpPr>
        <p:spPr>
          <a:xfrm>
            <a:off x="-11838" y="3847613"/>
            <a:ext cx="1308900" cy="13089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46" name="Shape 46"/>
        <p:cNvGrpSpPr/>
        <p:nvPr/>
      </p:nvGrpSpPr>
      <p:grpSpPr>
        <a:xfrm>
          <a:off x="0" y="0"/>
          <a:ext cx="0" cy="0"/>
          <a:chOff x="0" y="0"/>
          <a:chExt cx="0" cy="0"/>
        </a:xfrm>
      </p:grpSpPr>
      <p:sp>
        <p:nvSpPr>
          <p:cNvPr id="47" name="Google Shape;47;p8"/>
          <p:cNvSpPr txBox="1"/>
          <p:nvPr>
            <p:ph type="title"/>
          </p:nvPr>
        </p:nvSpPr>
        <p:spPr>
          <a:xfrm>
            <a:off x="713250" y="1307100"/>
            <a:ext cx="7717500" cy="2529300"/>
          </a:xfrm>
          <a:prstGeom prst="rect">
            <a:avLst/>
          </a:prstGeom>
        </p:spPr>
        <p:txBody>
          <a:bodyPr anchorCtr="0" anchor="ctr" bIns="36000" lIns="36000" spcFirstLastPara="1" rIns="36000" wrap="square" tIns="36000">
            <a:noAutofit/>
          </a:bodyPr>
          <a:lstStyle>
            <a:lvl1pPr lvl="0" algn="ctr">
              <a:lnSpc>
                <a:spcPct val="80000"/>
              </a:lnSpc>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8" name="Google Shape;48;p8"/>
          <p:cNvSpPr/>
          <p:nvPr/>
        </p:nvSpPr>
        <p:spPr>
          <a:xfrm rot="10800000">
            <a:off x="7827612" y="-11832"/>
            <a:ext cx="1316400" cy="25773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8"/>
          <p:cNvSpPr/>
          <p:nvPr/>
        </p:nvSpPr>
        <p:spPr>
          <a:xfrm>
            <a:off x="12" y="2578044"/>
            <a:ext cx="1316400" cy="25773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p:nvPr/>
        </p:nvSpPr>
        <p:spPr>
          <a:xfrm>
            <a:off x="-17425" y="228700"/>
            <a:ext cx="745775" cy="4900825"/>
          </a:xfrm>
          <a:custGeom>
            <a:rect b="b" l="l" r="r" t="t"/>
            <a:pathLst>
              <a:path extrusionOk="0" h="196033" w="29831">
                <a:moveTo>
                  <a:pt x="473" y="196033"/>
                </a:moveTo>
                <a:lnTo>
                  <a:pt x="29831" y="141580"/>
                </a:lnTo>
                <a:lnTo>
                  <a:pt x="0" y="0"/>
                </a:lnTo>
              </a:path>
            </a:pathLst>
          </a:custGeom>
          <a:noFill/>
          <a:ln cap="flat" cmpd="sng" w="19050">
            <a:solidFill>
              <a:schemeClr val="accent1"/>
            </a:solidFill>
            <a:prstDash val="solid"/>
            <a:round/>
            <a:headEnd len="med" w="med" type="none"/>
            <a:tailEnd len="med" w="med" type="none"/>
          </a:ln>
        </p:spPr>
      </p:sp>
      <p:sp>
        <p:nvSpPr>
          <p:cNvPr id="51" name="Google Shape;51;p8"/>
          <p:cNvSpPr/>
          <p:nvPr/>
        </p:nvSpPr>
        <p:spPr>
          <a:xfrm>
            <a:off x="7381150" y="3800"/>
            <a:ext cx="1787500" cy="852300"/>
          </a:xfrm>
          <a:custGeom>
            <a:rect b="b" l="l" r="r" t="t"/>
            <a:pathLst>
              <a:path extrusionOk="0" h="34092" w="71500">
                <a:moveTo>
                  <a:pt x="0" y="0"/>
                </a:moveTo>
                <a:lnTo>
                  <a:pt x="28884" y="34092"/>
                </a:lnTo>
                <a:lnTo>
                  <a:pt x="71500" y="15152"/>
                </a:lnTo>
              </a:path>
            </a:pathLst>
          </a:custGeom>
          <a:noFill/>
          <a:ln cap="flat" cmpd="sng" w="19050">
            <a:solidFill>
              <a:schemeClr val="accent1"/>
            </a:solidFill>
            <a:prstDash val="solid"/>
            <a:round/>
            <a:headEnd len="med" w="med" type="none"/>
            <a:tailEnd len="med" w="med" type="none"/>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 name="Shape 52"/>
        <p:cNvGrpSpPr/>
        <p:nvPr/>
      </p:nvGrpSpPr>
      <p:grpSpPr>
        <a:xfrm>
          <a:off x="0" y="0"/>
          <a:ext cx="0" cy="0"/>
          <a:chOff x="0" y="0"/>
          <a:chExt cx="0" cy="0"/>
        </a:xfrm>
      </p:grpSpPr>
      <p:sp>
        <p:nvSpPr>
          <p:cNvPr id="53" name="Google Shape;53;p9"/>
          <p:cNvSpPr txBox="1"/>
          <p:nvPr>
            <p:ph type="title"/>
          </p:nvPr>
        </p:nvSpPr>
        <p:spPr>
          <a:xfrm>
            <a:off x="2303400" y="2230975"/>
            <a:ext cx="4537200" cy="540000"/>
          </a:xfrm>
          <a:prstGeom prst="rect">
            <a:avLst/>
          </a:prstGeom>
        </p:spPr>
        <p:txBody>
          <a:bodyPr anchorCtr="0" anchor="ctr" bIns="36000" lIns="36000" spcFirstLastPara="1" rIns="36000" wrap="square" tIns="36000">
            <a:noAutofit/>
          </a:bodyPr>
          <a:lstStyle>
            <a:lvl1pPr lvl="0" rtl="0" algn="ctr">
              <a:spcBef>
                <a:spcPts val="0"/>
              </a:spcBef>
              <a:spcAft>
                <a:spcPts val="0"/>
              </a:spcAft>
              <a:buSzPts val="2800"/>
              <a:buNone/>
              <a:defRPr sz="4500">
                <a:solidFill>
                  <a:schemeClr val="accent3"/>
                </a:solidFill>
                <a:highlight>
                  <a:schemeClr val="dk2"/>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4" name="Google Shape;54;p9"/>
          <p:cNvSpPr txBox="1"/>
          <p:nvPr>
            <p:ph idx="1" type="subTitle"/>
          </p:nvPr>
        </p:nvSpPr>
        <p:spPr>
          <a:xfrm>
            <a:off x="2424600" y="3032551"/>
            <a:ext cx="4294800" cy="1260000"/>
          </a:xfrm>
          <a:prstGeom prst="rect">
            <a:avLst/>
          </a:prstGeom>
        </p:spPr>
        <p:txBody>
          <a:bodyPr anchorCtr="0" anchor="ctr" bIns="36000" lIns="36000" spcFirstLastPara="1" rIns="36000" wrap="square" tIns="3600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55" name="Google Shape;55;p9"/>
          <p:cNvSpPr/>
          <p:nvPr/>
        </p:nvSpPr>
        <p:spPr>
          <a:xfrm rot="-5051495">
            <a:off x="1339945" y="3117845"/>
            <a:ext cx="551948" cy="3627100"/>
          </a:xfrm>
          <a:custGeom>
            <a:rect b="b" l="l" r="r" t="t"/>
            <a:pathLst>
              <a:path extrusionOk="0" h="196033" w="29831">
                <a:moveTo>
                  <a:pt x="473" y="196033"/>
                </a:moveTo>
                <a:lnTo>
                  <a:pt x="29831" y="141580"/>
                </a:lnTo>
                <a:lnTo>
                  <a:pt x="0" y="0"/>
                </a:lnTo>
              </a:path>
            </a:pathLst>
          </a:custGeom>
          <a:noFill/>
          <a:ln cap="flat" cmpd="sng" w="19050">
            <a:solidFill>
              <a:schemeClr val="accent1"/>
            </a:solidFill>
            <a:prstDash val="solid"/>
            <a:round/>
            <a:headEnd len="med" w="med" type="none"/>
            <a:tailEnd len="med" w="med" type="none"/>
          </a:ln>
        </p:spPr>
      </p:sp>
      <p:sp>
        <p:nvSpPr>
          <p:cNvPr id="56" name="Google Shape;56;p9"/>
          <p:cNvSpPr/>
          <p:nvPr/>
        </p:nvSpPr>
        <p:spPr>
          <a:xfrm flipH="1">
            <a:off x="7853412" y="2579006"/>
            <a:ext cx="1316400" cy="25773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9"/>
          <p:cNvSpPr/>
          <p:nvPr/>
        </p:nvSpPr>
        <p:spPr>
          <a:xfrm>
            <a:off x="8461213" y="2850950"/>
            <a:ext cx="733950" cy="2296525"/>
          </a:xfrm>
          <a:custGeom>
            <a:rect b="b" l="l" r="r" t="t"/>
            <a:pathLst>
              <a:path extrusionOk="0" h="91861" w="29358">
                <a:moveTo>
                  <a:pt x="29358" y="91861"/>
                </a:moveTo>
                <a:lnTo>
                  <a:pt x="0" y="19414"/>
                </a:lnTo>
                <a:lnTo>
                  <a:pt x="29358" y="0"/>
                </a:lnTo>
              </a:path>
            </a:pathLst>
          </a:custGeom>
          <a:noFill/>
          <a:ln cap="flat" cmpd="sng" w="19050">
            <a:solidFill>
              <a:schemeClr val="accent1"/>
            </a:solidFill>
            <a:prstDash val="solid"/>
            <a:round/>
            <a:headEnd len="med" w="med" type="none"/>
            <a:tailEnd len="med" w="med" type="none"/>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10"/>
          <p:cNvSpPr/>
          <p:nvPr/>
        </p:nvSpPr>
        <p:spPr>
          <a:xfrm>
            <a:off x="5712025" y="-19875"/>
            <a:ext cx="3444800" cy="5161250"/>
          </a:xfrm>
          <a:custGeom>
            <a:rect b="b" l="l" r="r" t="t"/>
            <a:pathLst>
              <a:path extrusionOk="0" h="206450" w="137792">
                <a:moveTo>
                  <a:pt x="3315" y="0"/>
                </a:moveTo>
                <a:lnTo>
                  <a:pt x="0" y="62029"/>
                </a:lnTo>
                <a:lnTo>
                  <a:pt x="65345" y="206450"/>
                </a:lnTo>
                <a:lnTo>
                  <a:pt x="137792" y="206450"/>
                </a:lnTo>
                <a:lnTo>
                  <a:pt x="137792" y="473"/>
                </a:lnTo>
                <a:close/>
              </a:path>
            </a:pathLst>
          </a:custGeom>
          <a:solidFill>
            <a:schemeClr val="accent5"/>
          </a:solidFill>
          <a:ln>
            <a:noFill/>
          </a:ln>
        </p:spPr>
      </p:sp>
      <p:sp>
        <p:nvSpPr>
          <p:cNvPr id="60" name="Google Shape;60;p10"/>
          <p:cNvSpPr txBox="1"/>
          <p:nvPr>
            <p:ph type="title"/>
          </p:nvPr>
        </p:nvSpPr>
        <p:spPr>
          <a:xfrm>
            <a:off x="5868875" y="567700"/>
            <a:ext cx="2554800" cy="2101500"/>
          </a:xfrm>
          <a:prstGeom prst="rect">
            <a:avLst/>
          </a:prstGeom>
        </p:spPr>
        <p:txBody>
          <a:bodyPr anchorCtr="0" anchor="ctr" bIns="36000" lIns="36000" spcFirstLastPara="1" rIns="36000" wrap="square" tIns="36000">
            <a:noAutofit/>
          </a:bodyPr>
          <a:lstStyle>
            <a:lvl1pPr lvl="0" rtl="0" algn="r">
              <a:spcBef>
                <a:spcPts val="0"/>
              </a:spcBef>
              <a:spcAft>
                <a:spcPts val="0"/>
              </a:spcAft>
              <a:buSzPts val="2800"/>
              <a:buNone/>
              <a:defRPr sz="3000">
                <a:solidFill>
                  <a:schemeClr val="accent3"/>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61" name="Google Shape;61;p10"/>
          <p:cNvSpPr/>
          <p:nvPr/>
        </p:nvSpPr>
        <p:spPr>
          <a:xfrm>
            <a:off x="4329850" y="3762463"/>
            <a:ext cx="4557525" cy="1432375"/>
          </a:xfrm>
          <a:custGeom>
            <a:rect b="b" l="l" r="r" t="t"/>
            <a:pathLst>
              <a:path extrusionOk="0" h="57295" w="182301">
                <a:moveTo>
                  <a:pt x="0" y="57295"/>
                </a:moveTo>
                <a:lnTo>
                  <a:pt x="45930" y="0"/>
                </a:lnTo>
                <a:lnTo>
                  <a:pt x="182301" y="55401"/>
                </a:lnTo>
              </a:path>
            </a:pathLst>
          </a:custGeom>
          <a:noFill/>
          <a:ln cap="flat" cmpd="sng" w="19050">
            <a:solidFill>
              <a:schemeClr val="accent1"/>
            </a:solidFill>
            <a:prstDash val="solid"/>
            <a:round/>
            <a:headEnd len="med" w="med" type="none"/>
            <a:tailEnd len="med" w="med" type="none"/>
          </a:ln>
        </p:spPr>
      </p:sp>
      <p:sp>
        <p:nvSpPr>
          <p:cNvPr id="62" name="Google Shape;62;p10"/>
          <p:cNvSpPr/>
          <p:nvPr/>
        </p:nvSpPr>
        <p:spPr>
          <a:xfrm>
            <a:off x="-17425" y="228700"/>
            <a:ext cx="745775" cy="4900825"/>
          </a:xfrm>
          <a:custGeom>
            <a:rect b="b" l="l" r="r" t="t"/>
            <a:pathLst>
              <a:path extrusionOk="0" h="196033" w="29831">
                <a:moveTo>
                  <a:pt x="473" y="196033"/>
                </a:moveTo>
                <a:lnTo>
                  <a:pt x="29831" y="141580"/>
                </a:lnTo>
                <a:lnTo>
                  <a:pt x="0" y="0"/>
                </a:lnTo>
              </a:path>
            </a:pathLst>
          </a:custGeom>
          <a:noFill/>
          <a:ln cap="flat" cmpd="sng" w="19050">
            <a:solidFill>
              <a:schemeClr val="accent1"/>
            </a:solidFill>
            <a:prstDash val="solid"/>
            <a:round/>
            <a:headEnd len="med" w="med" type="none"/>
            <a:tailEnd len="med" w="med" type="none"/>
          </a:ln>
        </p:spPr>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7750" y="540000"/>
            <a:ext cx="7704000" cy="457200"/>
          </a:xfrm>
          <a:prstGeom prst="rect">
            <a:avLst/>
          </a:prstGeom>
          <a:noFill/>
          <a:ln>
            <a:noFill/>
          </a:ln>
        </p:spPr>
        <p:txBody>
          <a:bodyPr anchorCtr="0" anchor="ctr" bIns="36000" lIns="36000" spcFirstLastPara="1" rIns="36000" wrap="square" tIns="36000">
            <a:noAutofit/>
          </a:bodyPr>
          <a:lstStyle>
            <a:lvl1pPr lvl="0" rtl="0" algn="ctr">
              <a:spcBef>
                <a:spcPts val="0"/>
              </a:spcBef>
              <a:spcAft>
                <a:spcPts val="0"/>
              </a:spcAft>
              <a:buClr>
                <a:schemeClr val="accent3"/>
              </a:buClr>
              <a:buSzPts val="2800"/>
              <a:buFont typeface="Paytone One"/>
              <a:buNone/>
              <a:defRPr sz="2800">
                <a:solidFill>
                  <a:schemeClr val="accent3"/>
                </a:solidFill>
                <a:highlight>
                  <a:schemeClr val="dk2"/>
                </a:highlight>
                <a:latin typeface="Paytone One"/>
                <a:ea typeface="Paytone One"/>
                <a:cs typeface="Paytone One"/>
                <a:sym typeface="Paytone One"/>
              </a:defRPr>
            </a:lvl1pPr>
            <a:lvl2pPr lvl="1" rtl="0" algn="ctr">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lgn="ctr">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lgn="ctr">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lgn="ctr">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lgn="ctr">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lgn="ctr">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lgn="ctr">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lgn="ctr">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692700" y="1351875"/>
            <a:ext cx="7711800" cy="3247500"/>
          </a:xfrm>
          <a:prstGeom prst="rect">
            <a:avLst/>
          </a:prstGeom>
          <a:noFill/>
          <a:ln>
            <a:noFill/>
          </a:ln>
        </p:spPr>
        <p:txBody>
          <a:bodyPr anchorCtr="0" anchor="ctr" bIns="36000" lIns="36000" spcFirstLastPara="1" rIns="36000" wrap="square" tIns="36000">
            <a:noAutofit/>
          </a:bodyPr>
          <a:lstStyle>
            <a:lvl1pPr indent="-330200" lvl="0" marL="457200">
              <a:lnSpc>
                <a:spcPct val="100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1pPr>
            <a:lvl2pPr indent="-330200" lvl="1" marL="914400">
              <a:lnSpc>
                <a:spcPct val="100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2pPr>
            <a:lvl3pPr indent="-330200" lvl="2" marL="1371600">
              <a:lnSpc>
                <a:spcPct val="100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3pPr>
            <a:lvl4pPr indent="-330200" lvl="3" marL="1828800">
              <a:lnSpc>
                <a:spcPct val="100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4pPr>
            <a:lvl5pPr indent="-330200" lvl="4" marL="2286000">
              <a:lnSpc>
                <a:spcPct val="100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5pPr>
            <a:lvl6pPr indent="-330200" lvl="5" marL="2743200">
              <a:lnSpc>
                <a:spcPct val="100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6pPr>
            <a:lvl7pPr indent="-330200" lvl="6" marL="3200400">
              <a:lnSpc>
                <a:spcPct val="100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7pPr>
            <a:lvl8pPr indent="-330200" lvl="7" marL="3657600">
              <a:lnSpc>
                <a:spcPct val="100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8pPr>
            <a:lvl9pPr indent="-330200" lvl="8" marL="4114800">
              <a:lnSpc>
                <a:spcPct val="100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9" name="Shape 249"/>
        <p:cNvGrpSpPr/>
        <p:nvPr/>
      </p:nvGrpSpPr>
      <p:grpSpPr>
        <a:xfrm>
          <a:off x="0" y="0"/>
          <a:ext cx="0" cy="0"/>
          <a:chOff x="0" y="0"/>
          <a:chExt cx="0" cy="0"/>
        </a:xfrm>
      </p:grpSpPr>
      <p:sp>
        <p:nvSpPr>
          <p:cNvPr id="250" name="Google Shape;250;p32"/>
          <p:cNvSpPr txBox="1"/>
          <p:nvPr>
            <p:ph type="ctrTitle"/>
          </p:nvPr>
        </p:nvSpPr>
        <p:spPr>
          <a:xfrm>
            <a:off x="711150" y="1210828"/>
            <a:ext cx="4212000" cy="2024400"/>
          </a:xfrm>
          <a:prstGeom prst="rect">
            <a:avLst/>
          </a:prstGeom>
        </p:spPr>
        <p:txBody>
          <a:bodyPr anchorCtr="0" anchor="ctr" bIns="36000" lIns="36000" spcFirstLastPara="1" rIns="36000" wrap="square" tIns="36000">
            <a:noAutofit/>
          </a:bodyPr>
          <a:lstStyle/>
          <a:p>
            <a:pPr indent="0" lvl="0" marL="0" rtl="0" algn="l">
              <a:spcBef>
                <a:spcPts val="0"/>
              </a:spcBef>
              <a:spcAft>
                <a:spcPts val="0"/>
              </a:spcAft>
              <a:buNone/>
            </a:pPr>
            <a:r>
              <a:rPr lang="es"/>
              <a:t>Sugar Group Companies</a:t>
            </a:r>
            <a:endParaRPr/>
          </a:p>
        </p:txBody>
      </p:sp>
      <p:sp>
        <p:nvSpPr>
          <p:cNvPr id="251" name="Google Shape;251;p32"/>
          <p:cNvSpPr txBox="1"/>
          <p:nvPr>
            <p:ph idx="1" type="subTitle"/>
          </p:nvPr>
        </p:nvSpPr>
        <p:spPr>
          <a:xfrm>
            <a:off x="711150" y="3464672"/>
            <a:ext cx="4528800" cy="468000"/>
          </a:xfrm>
          <a:prstGeom prst="rect">
            <a:avLst/>
          </a:prstGeom>
        </p:spPr>
        <p:txBody>
          <a:bodyPr anchorCtr="0" anchor="ctr" bIns="36000" lIns="36000" spcFirstLastPara="1" rIns="36000" wrap="square" tIns="36000">
            <a:noAutofit/>
          </a:bodyPr>
          <a:lstStyle/>
          <a:p>
            <a:pPr indent="0" lvl="0" marL="0" rtl="0" algn="ctr">
              <a:spcBef>
                <a:spcPts val="0"/>
              </a:spcBef>
              <a:spcAft>
                <a:spcPts val="0"/>
              </a:spcAft>
              <a:buNone/>
            </a:pPr>
            <a:r>
              <a:rPr lang="es"/>
              <a:t>By Aaron, Oren, Alex, Max, and Berto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pic>
        <p:nvPicPr>
          <p:cNvPr id="423" name="Google Shape;423;p41"/>
          <p:cNvPicPr preferRelativeResize="0"/>
          <p:nvPr/>
        </p:nvPicPr>
        <p:blipFill rotWithShape="1">
          <a:blip r:embed="rId3">
            <a:alphaModFix/>
          </a:blip>
          <a:srcRect b="0" l="16811" r="44979" t="0"/>
          <a:stretch/>
        </p:blipFill>
        <p:spPr>
          <a:xfrm flipH="1">
            <a:off x="5650200" y="0"/>
            <a:ext cx="3493800" cy="5143500"/>
          </a:xfrm>
          <a:prstGeom prst="rect">
            <a:avLst/>
          </a:prstGeom>
          <a:noFill/>
          <a:ln>
            <a:noFill/>
          </a:ln>
        </p:spPr>
      </p:pic>
      <p:sp>
        <p:nvSpPr>
          <p:cNvPr id="424" name="Google Shape;424;p41"/>
          <p:cNvSpPr txBox="1"/>
          <p:nvPr>
            <p:ph type="title"/>
          </p:nvPr>
        </p:nvSpPr>
        <p:spPr>
          <a:xfrm flipH="1">
            <a:off x="50550" y="172300"/>
            <a:ext cx="5518200" cy="598800"/>
          </a:xfrm>
          <a:prstGeom prst="rect">
            <a:avLst/>
          </a:prstGeom>
        </p:spPr>
        <p:txBody>
          <a:bodyPr anchorCtr="0" anchor="b" bIns="36000" lIns="36000" spcFirstLastPara="1" rIns="36000" wrap="square" tIns="36000">
            <a:noAutofit/>
          </a:bodyPr>
          <a:lstStyle/>
          <a:p>
            <a:pPr indent="457200" lvl="0" marL="0" rtl="0" algn="l">
              <a:spcBef>
                <a:spcPts val="0"/>
              </a:spcBef>
              <a:spcAft>
                <a:spcPts val="0"/>
              </a:spcAft>
              <a:buNone/>
            </a:pPr>
            <a:r>
              <a:rPr lang="es"/>
              <a:t>Pirated Companies</a:t>
            </a:r>
            <a:endParaRPr/>
          </a:p>
        </p:txBody>
      </p:sp>
      <p:sp>
        <p:nvSpPr>
          <p:cNvPr id="425" name="Google Shape;425;p41"/>
          <p:cNvSpPr txBox="1"/>
          <p:nvPr>
            <p:ph idx="1" type="subTitle"/>
          </p:nvPr>
        </p:nvSpPr>
        <p:spPr>
          <a:xfrm flipH="1">
            <a:off x="576000" y="1501900"/>
            <a:ext cx="3955200" cy="1933800"/>
          </a:xfrm>
          <a:prstGeom prst="rect">
            <a:avLst/>
          </a:prstGeom>
        </p:spPr>
        <p:txBody>
          <a:bodyPr anchorCtr="0" anchor="ctr" bIns="36000" lIns="36000" spcFirstLastPara="1" rIns="36000" wrap="square" tIns="36000">
            <a:noAutofit/>
          </a:bodyPr>
          <a:lstStyle/>
          <a:p>
            <a:pPr indent="0" lvl="0" marL="457200" rtl="0" algn="just">
              <a:spcBef>
                <a:spcPts val="0"/>
              </a:spcBef>
              <a:spcAft>
                <a:spcPts val="0"/>
              </a:spcAft>
              <a:buNone/>
            </a:pPr>
            <a:r>
              <a:rPr lang="es" sz="1100">
                <a:solidFill>
                  <a:srgbClr val="000000"/>
                </a:solidFill>
                <a:latin typeface="Arial"/>
                <a:ea typeface="Arial"/>
                <a:cs typeface="Arial"/>
                <a:sym typeface="Arial"/>
              </a:rPr>
              <a:t>The third biggest challenge SGC faces is pirated / theft of goods. Indonesia doesn’t have any laws or parameters set in place to protect company products from being stolen, repackaged and resold as someone else’s product, as such, SGC being one of the biggest sugar producer, a lot of minor more smaller companies, tend to steal their sugar products, repackage them, and sell them back to groceries and communities at a cheaper rate, stealing customers from SGC. </a:t>
            </a:r>
            <a:endParaRPr/>
          </a:p>
        </p:txBody>
      </p:sp>
      <p:sp>
        <p:nvSpPr>
          <p:cNvPr id="426" name="Google Shape;426;p41"/>
          <p:cNvSpPr/>
          <p:nvPr/>
        </p:nvSpPr>
        <p:spPr>
          <a:xfrm rot="-5400000">
            <a:off x="7197162" y="3207611"/>
            <a:ext cx="1316400" cy="25773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1"/>
          <p:cNvSpPr/>
          <p:nvPr/>
        </p:nvSpPr>
        <p:spPr>
          <a:xfrm>
            <a:off x="8586325" y="1718175"/>
            <a:ext cx="613500" cy="3198950"/>
          </a:xfrm>
          <a:custGeom>
            <a:rect b="b" l="l" r="r" t="t"/>
            <a:pathLst>
              <a:path extrusionOk="0" h="127958" w="24540">
                <a:moveTo>
                  <a:pt x="23225" y="127958"/>
                </a:moveTo>
                <a:lnTo>
                  <a:pt x="0" y="63103"/>
                </a:lnTo>
                <a:lnTo>
                  <a:pt x="24540" y="0"/>
                </a:lnTo>
              </a:path>
            </a:pathLst>
          </a:custGeom>
          <a:noFill/>
          <a:ln cap="flat" cmpd="sng" w="19050">
            <a:solidFill>
              <a:schemeClr val="accent1"/>
            </a:solidFill>
            <a:prstDash val="solid"/>
            <a:round/>
            <a:headEnd len="med" w="med" type="none"/>
            <a:tailEnd len="med" w="med" type="none"/>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2"/>
          <p:cNvSpPr txBox="1"/>
          <p:nvPr>
            <p:ph type="title"/>
          </p:nvPr>
        </p:nvSpPr>
        <p:spPr>
          <a:xfrm>
            <a:off x="713250" y="1307100"/>
            <a:ext cx="7717500" cy="2529300"/>
          </a:xfrm>
          <a:prstGeom prst="rect">
            <a:avLst/>
          </a:prstGeom>
        </p:spPr>
        <p:txBody>
          <a:bodyPr anchorCtr="0" anchor="ctr" bIns="36000" lIns="36000" spcFirstLastPara="1" rIns="36000" wrap="square" tIns="36000">
            <a:noAutofit/>
          </a:bodyPr>
          <a:lstStyle/>
          <a:p>
            <a:pPr indent="0" lvl="0" marL="0" rtl="0" algn="ctr">
              <a:spcBef>
                <a:spcPts val="0"/>
              </a:spcBef>
              <a:spcAft>
                <a:spcPts val="0"/>
              </a:spcAft>
              <a:buNone/>
            </a:pPr>
            <a:r>
              <a:rPr lang="es" sz="6300"/>
              <a:t>R</a:t>
            </a:r>
            <a:r>
              <a:rPr lang="es" sz="6300"/>
              <a:t>ecommendations </a:t>
            </a:r>
            <a:endParaRPr sz="6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pic>
        <p:nvPicPr>
          <p:cNvPr id="437" name="Google Shape;437;p43"/>
          <p:cNvPicPr preferRelativeResize="0"/>
          <p:nvPr/>
        </p:nvPicPr>
        <p:blipFill rotWithShape="1">
          <a:blip r:embed="rId3">
            <a:alphaModFix/>
          </a:blip>
          <a:srcRect b="0" l="16811" r="44979" t="0"/>
          <a:stretch/>
        </p:blipFill>
        <p:spPr>
          <a:xfrm flipH="1">
            <a:off x="5650200" y="0"/>
            <a:ext cx="3493800" cy="5143500"/>
          </a:xfrm>
          <a:prstGeom prst="rect">
            <a:avLst/>
          </a:prstGeom>
          <a:noFill/>
          <a:ln>
            <a:noFill/>
          </a:ln>
        </p:spPr>
      </p:pic>
      <p:sp>
        <p:nvSpPr>
          <p:cNvPr id="438" name="Google Shape;438;p43"/>
          <p:cNvSpPr txBox="1"/>
          <p:nvPr>
            <p:ph type="title"/>
          </p:nvPr>
        </p:nvSpPr>
        <p:spPr>
          <a:xfrm flipH="1">
            <a:off x="50550" y="172300"/>
            <a:ext cx="5518200" cy="598800"/>
          </a:xfrm>
          <a:prstGeom prst="rect">
            <a:avLst/>
          </a:prstGeom>
        </p:spPr>
        <p:txBody>
          <a:bodyPr anchorCtr="0" anchor="b" bIns="36000" lIns="36000" spcFirstLastPara="1" rIns="36000" wrap="square" tIns="36000">
            <a:noAutofit/>
          </a:bodyPr>
          <a:lstStyle/>
          <a:p>
            <a:pPr indent="0" lvl="0" marL="0" rtl="0" algn="l">
              <a:spcBef>
                <a:spcPts val="0"/>
              </a:spcBef>
              <a:spcAft>
                <a:spcPts val="0"/>
              </a:spcAft>
              <a:buNone/>
            </a:pPr>
            <a:r>
              <a:rPr lang="es"/>
              <a:t>Data collection process</a:t>
            </a:r>
            <a:endParaRPr/>
          </a:p>
        </p:txBody>
      </p:sp>
      <p:sp>
        <p:nvSpPr>
          <p:cNvPr id="439" name="Google Shape;439;p43"/>
          <p:cNvSpPr txBox="1"/>
          <p:nvPr>
            <p:ph idx="1" type="subTitle"/>
          </p:nvPr>
        </p:nvSpPr>
        <p:spPr>
          <a:xfrm flipH="1">
            <a:off x="651775" y="1518750"/>
            <a:ext cx="4785300" cy="2794500"/>
          </a:xfrm>
          <a:prstGeom prst="rect">
            <a:avLst/>
          </a:prstGeom>
        </p:spPr>
        <p:txBody>
          <a:bodyPr anchorCtr="0" anchor="ctr" bIns="36000" lIns="36000" spcFirstLastPara="1" rIns="36000" wrap="square" tIns="36000">
            <a:noAutofit/>
          </a:bodyPr>
          <a:lstStyle/>
          <a:p>
            <a:pPr indent="-330200" lvl="0" marL="457200" rtl="0" algn="l">
              <a:spcBef>
                <a:spcPts val="0"/>
              </a:spcBef>
              <a:spcAft>
                <a:spcPts val="0"/>
              </a:spcAft>
              <a:buSzPts val="1600"/>
              <a:buChar char="●"/>
            </a:pPr>
            <a:r>
              <a:rPr lang="es"/>
              <a:t>Multiple </a:t>
            </a:r>
            <a:r>
              <a:rPr lang="es"/>
              <a:t>different marketplaces for goods</a:t>
            </a:r>
            <a:endParaRPr/>
          </a:p>
          <a:p>
            <a:pPr indent="-330200" lvl="0" marL="457200" rtl="0" algn="l">
              <a:spcBef>
                <a:spcPts val="0"/>
              </a:spcBef>
              <a:spcAft>
                <a:spcPts val="0"/>
              </a:spcAft>
              <a:buSzPts val="1600"/>
              <a:buChar char="●"/>
            </a:pPr>
            <a:r>
              <a:rPr lang="es"/>
              <a:t>Not one system between all marketplaces</a:t>
            </a:r>
            <a:endParaRPr/>
          </a:p>
          <a:p>
            <a:pPr indent="-330200" lvl="1" marL="914400" rtl="0" algn="l">
              <a:spcBef>
                <a:spcPts val="0"/>
              </a:spcBef>
              <a:spcAft>
                <a:spcPts val="0"/>
              </a:spcAft>
              <a:buSzPts val="1600"/>
              <a:buChar char="○"/>
            </a:pPr>
            <a:r>
              <a:rPr lang="es"/>
              <a:t>Has individual people take all data into one place</a:t>
            </a:r>
            <a:endParaRPr/>
          </a:p>
          <a:p>
            <a:pPr indent="-330200" lvl="2" marL="1371600" rtl="0" algn="l">
              <a:spcBef>
                <a:spcPts val="0"/>
              </a:spcBef>
              <a:spcAft>
                <a:spcPts val="0"/>
              </a:spcAft>
              <a:buSzPts val="1600"/>
              <a:buChar char="■"/>
            </a:pPr>
            <a:r>
              <a:rPr lang="es"/>
              <a:t>Human error</a:t>
            </a:r>
            <a:endParaRPr/>
          </a:p>
          <a:p>
            <a:pPr indent="0" lvl="0" marL="457200" rtl="0" algn="l">
              <a:spcBef>
                <a:spcPts val="0"/>
              </a:spcBef>
              <a:spcAft>
                <a:spcPts val="0"/>
              </a:spcAft>
              <a:buNone/>
            </a:pPr>
            <a:r>
              <a:t/>
            </a:r>
            <a:endParaRPr/>
          </a:p>
        </p:txBody>
      </p:sp>
      <p:sp>
        <p:nvSpPr>
          <p:cNvPr id="440" name="Google Shape;440;p43"/>
          <p:cNvSpPr/>
          <p:nvPr/>
        </p:nvSpPr>
        <p:spPr>
          <a:xfrm rot="-5400000">
            <a:off x="7197162" y="3207611"/>
            <a:ext cx="1316400" cy="25773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3"/>
          <p:cNvSpPr/>
          <p:nvPr/>
        </p:nvSpPr>
        <p:spPr>
          <a:xfrm>
            <a:off x="8586325" y="1718175"/>
            <a:ext cx="613500" cy="3198950"/>
          </a:xfrm>
          <a:custGeom>
            <a:rect b="b" l="l" r="r" t="t"/>
            <a:pathLst>
              <a:path extrusionOk="0" h="127958" w="24540">
                <a:moveTo>
                  <a:pt x="23225" y="127958"/>
                </a:moveTo>
                <a:lnTo>
                  <a:pt x="0" y="63103"/>
                </a:lnTo>
                <a:lnTo>
                  <a:pt x="24540" y="0"/>
                </a:lnTo>
              </a:path>
            </a:pathLst>
          </a:custGeom>
          <a:noFill/>
          <a:ln cap="flat" cmpd="sng" w="19050">
            <a:solidFill>
              <a:schemeClr val="accent1"/>
            </a:solidFill>
            <a:prstDash val="solid"/>
            <a:round/>
            <a:headEnd len="med" w="med" type="none"/>
            <a:tailEnd len="med" w="med" type="none"/>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pic>
        <p:nvPicPr>
          <p:cNvPr id="446" name="Google Shape;446;p44"/>
          <p:cNvPicPr preferRelativeResize="0"/>
          <p:nvPr/>
        </p:nvPicPr>
        <p:blipFill rotWithShape="1">
          <a:blip r:embed="rId3">
            <a:alphaModFix/>
          </a:blip>
          <a:srcRect b="0" l="16811" r="44979" t="0"/>
          <a:stretch/>
        </p:blipFill>
        <p:spPr>
          <a:xfrm flipH="1">
            <a:off x="5650200" y="0"/>
            <a:ext cx="3493800" cy="5143500"/>
          </a:xfrm>
          <a:prstGeom prst="rect">
            <a:avLst/>
          </a:prstGeom>
          <a:noFill/>
          <a:ln>
            <a:noFill/>
          </a:ln>
        </p:spPr>
      </p:pic>
      <p:sp>
        <p:nvSpPr>
          <p:cNvPr id="447" name="Google Shape;447;p44"/>
          <p:cNvSpPr txBox="1"/>
          <p:nvPr>
            <p:ph type="title"/>
          </p:nvPr>
        </p:nvSpPr>
        <p:spPr>
          <a:xfrm flipH="1">
            <a:off x="50550" y="172300"/>
            <a:ext cx="5518200" cy="598800"/>
          </a:xfrm>
          <a:prstGeom prst="rect">
            <a:avLst/>
          </a:prstGeom>
        </p:spPr>
        <p:txBody>
          <a:bodyPr anchorCtr="0" anchor="b" bIns="36000" lIns="36000" spcFirstLastPara="1" rIns="36000" wrap="square" tIns="36000">
            <a:noAutofit/>
          </a:bodyPr>
          <a:lstStyle/>
          <a:p>
            <a:pPr indent="0" lvl="0" marL="914400" rtl="0" algn="l">
              <a:spcBef>
                <a:spcPts val="0"/>
              </a:spcBef>
              <a:spcAft>
                <a:spcPts val="0"/>
              </a:spcAft>
              <a:buNone/>
            </a:pPr>
            <a:r>
              <a:rPr lang="es"/>
              <a:t>Hiring Program</a:t>
            </a:r>
            <a:endParaRPr/>
          </a:p>
        </p:txBody>
      </p:sp>
      <p:sp>
        <p:nvSpPr>
          <p:cNvPr id="448" name="Google Shape;448;p44"/>
          <p:cNvSpPr txBox="1"/>
          <p:nvPr>
            <p:ph idx="1" type="subTitle"/>
          </p:nvPr>
        </p:nvSpPr>
        <p:spPr>
          <a:xfrm flipH="1">
            <a:off x="651775" y="1518750"/>
            <a:ext cx="4785300" cy="2794500"/>
          </a:xfrm>
          <a:prstGeom prst="rect">
            <a:avLst/>
          </a:prstGeom>
        </p:spPr>
        <p:txBody>
          <a:bodyPr anchorCtr="0" anchor="ctr" bIns="36000" lIns="36000" spcFirstLastPara="1" rIns="36000" wrap="square" tIns="36000">
            <a:noAutofit/>
          </a:bodyPr>
          <a:lstStyle/>
          <a:p>
            <a:pPr indent="-330200" lvl="0" marL="457200" rtl="0" algn="l">
              <a:spcBef>
                <a:spcPts val="0"/>
              </a:spcBef>
              <a:spcAft>
                <a:spcPts val="0"/>
              </a:spcAft>
              <a:buSzPts val="1600"/>
              <a:buChar char="●"/>
            </a:pPr>
            <a:r>
              <a:rPr lang="es"/>
              <a:t>Uses google form for employment</a:t>
            </a:r>
            <a:endParaRPr/>
          </a:p>
          <a:p>
            <a:pPr indent="-330200" lvl="1" marL="914400" rtl="0" algn="l">
              <a:spcBef>
                <a:spcPts val="0"/>
              </a:spcBef>
              <a:spcAft>
                <a:spcPts val="0"/>
              </a:spcAft>
              <a:buSzPts val="1600"/>
              <a:buChar char="○"/>
            </a:pPr>
            <a:r>
              <a:rPr lang="es"/>
              <a:t>  Data entry can get lost from the transfer.</a:t>
            </a:r>
            <a:endParaRPr/>
          </a:p>
          <a:p>
            <a:pPr indent="-330200" lvl="0" marL="457200" rtl="0" algn="l">
              <a:spcBef>
                <a:spcPts val="0"/>
              </a:spcBef>
              <a:spcAft>
                <a:spcPts val="0"/>
              </a:spcAft>
              <a:buSzPts val="1600"/>
              <a:buChar char="●"/>
            </a:pPr>
            <a:r>
              <a:rPr lang="es"/>
              <a:t>Doesn't require validation from the start </a:t>
            </a:r>
            <a:endParaRPr/>
          </a:p>
          <a:p>
            <a:pPr indent="-330200" lvl="1" marL="914400" rtl="0" algn="l">
              <a:spcBef>
                <a:spcPts val="0"/>
              </a:spcBef>
              <a:spcAft>
                <a:spcPts val="0"/>
              </a:spcAft>
              <a:buSzPts val="1600"/>
              <a:buChar char="○"/>
            </a:pPr>
            <a:r>
              <a:rPr lang="es"/>
              <a:t>Has to be verified</a:t>
            </a:r>
            <a:r>
              <a:rPr lang="es"/>
              <a:t> .</a:t>
            </a:r>
            <a:endParaRPr/>
          </a:p>
          <a:p>
            <a:pPr indent="-330200" lvl="0" marL="457200" rtl="0" algn="l">
              <a:spcBef>
                <a:spcPts val="0"/>
              </a:spcBef>
              <a:spcAft>
                <a:spcPts val="0"/>
              </a:spcAft>
              <a:buSzPts val="1600"/>
              <a:buChar char="●"/>
            </a:pPr>
            <a:r>
              <a:rPr lang="es"/>
              <a:t>Why this hard?</a:t>
            </a:r>
            <a:endParaRPr/>
          </a:p>
          <a:p>
            <a:pPr indent="-330200" lvl="1" marL="914400" rtl="0" algn="l">
              <a:spcBef>
                <a:spcPts val="0"/>
              </a:spcBef>
              <a:spcAft>
                <a:spcPts val="0"/>
              </a:spcAft>
              <a:buSzPts val="1600"/>
              <a:buChar char="○"/>
            </a:pPr>
            <a:r>
              <a:rPr lang="es"/>
              <a:t>Company is based on these values this is what works.</a:t>
            </a:r>
            <a:endParaRPr/>
          </a:p>
          <a:p>
            <a:pPr indent="-330200" lvl="1" marL="914400" rtl="0" algn="l">
              <a:spcBef>
                <a:spcPts val="0"/>
              </a:spcBef>
              <a:spcAft>
                <a:spcPts val="0"/>
              </a:spcAft>
              <a:buSzPts val="1600"/>
              <a:buChar char="○"/>
            </a:pPr>
            <a:r>
              <a:rPr lang="es"/>
              <a:t>Why rebuild the wheel.</a:t>
            </a:r>
            <a:endParaRPr/>
          </a:p>
        </p:txBody>
      </p:sp>
      <p:sp>
        <p:nvSpPr>
          <p:cNvPr id="449" name="Google Shape;449;p44"/>
          <p:cNvSpPr/>
          <p:nvPr/>
        </p:nvSpPr>
        <p:spPr>
          <a:xfrm rot="-5400000">
            <a:off x="7197162" y="3207611"/>
            <a:ext cx="1316400" cy="25773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4"/>
          <p:cNvSpPr/>
          <p:nvPr/>
        </p:nvSpPr>
        <p:spPr>
          <a:xfrm>
            <a:off x="8586325" y="1718175"/>
            <a:ext cx="613500" cy="3198950"/>
          </a:xfrm>
          <a:custGeom>
            <a:rect b="b" l="l" r="r" t="t"/>
            <a:pathLst>
              <a:path extrusionOk="0" h="127958" w="24540">
                <a:moveTo>
                  <a:pt x="23225" y="127958"/>
                </a:moveTo>
                <a:lnTo>
                  <a:pt x="0" y="63103"/>
                </a:lnTo>
                <a:lnTo>
                  <a:pt x="24540" y="0"/>
                </a:lnTo>
              </a:path>
            </a:pathLst>
          </a:custGeom>
          <a:noFill/>
          <a:ln cap="flat" cmpd="sng" w="19050">
            <a:solidFill>
              <a:schemeClr val="accent1"/>
            </a:solidFill>
            <a:prstDash val="solid"/>
            <a:round/>
            <a:headEnd len="med" w="med" type="none"/>
            <a:tailEnd len="med" w="med" type="none"/>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pic>
        <p:nvPicPr>
          <p:cNvPr id="455" name="Google Shape;455;p45"/>
          <p:cNvPicPr preferRelativeResize="0"/>
          <p:nvPr/>
        </p:nvPicPr>
        <p:blipFill rotWithShape="1">
          <a:blip r:embed="rId3">
            <a:alphaModFix/>
          </a:blip>
          <a:srcRect b="0" l="16811" r="44979" t="0"/>
          <a:stretch/>
        </p:blipFill>
        <p:spPr>
          <a:xfrm flipH="1">
            <a:off x="5650200" y="0"/>
            <a:ext cx="3493800" cy="5143500"/>
          </a:xfrm>
          <a:prstGeom prst="rect">
            <a:avLst/>
          </a:prstGeom>
          <a:noFill/>
          <a:ln>
            <a:noFill/>
          </a:ln>
        </p:spPr>
      </p:pic>
      <p:sp>
        <p:nvSpPr>
          <p:cNvPr id="456" name="Google Shape;456;p45"/>
          <p:cNvSpPr txBox="1"/>
          <p:nvPr>
            <p:ph type="title"/>
          </p:nvPr>
        </p:nvSpPr>
        <p:spPr>
          <a:xfrm flipH="1">
            <a:off x="50550" y="172300"/>
            <a:ext cx="5518200" cy="598800"/>
          </a:xfrm>
          <a:prstGeom prst="rect">
            <a:avLst/>
          </a:prstGeom>
        </p:spPr>
        <p:txBody>
          <a:bodyPr anchorCtr="0" anchor="b" bIns="36000" lIns="36000" spcFirstLastPara="1" rIns="36000" wrap="square" tIns="36000">
            <a:noAutofit/>
          </a:bodyPr>
          <a:lstStyle/>
          <a:p>
            <a:pPr indent="457200" lvl="0" marL="0" rtl="0" algn="l">
              <a:spcBef>
                <a:spcPts val="0"/>
              </a:spcBef>
              <a:spcAft>
                <a:spcPts val="0"/>
              </a:spcAft>
              <a:buNone/>
            </a:pPr>
            <a:r>
              <a:rPr lang="es"/>
              <a:t>		New Software</a:t>
            </a:r>
            <a:endParaRPr/>
          </a:p>
        </p:txBody>
      </p:sp>
      <p:sp>
        <p:nvSpPr>
          <p:cNvPr id="457" name="Google Shape;457;p45"/>
          <p:cNvSpPr txBox="1"/>
          <p:nvPr>
            <p:ph idx="1" type="subTitle"/>
          </p:nvPr>
        </p:nvSpPr>
        <p:spPr>
          <a:xfrm flipH="1">
            <a:off x="651775" y="1377000"/>
            <a:ext cx="4785300" cy="2794500"/>
          </a:xfrm>
          <a:prstGeom prst="rect">
            <a:avLst/>
          </a:prstGeom>
        </p:spPr>
        <p:txBody>
          <a:bodyPr anchorCtr="0" anchor="ctr" bIns="36000" lIns="36000" spcFirstLastPara="1" rIns="36000" wrap="square" tIns="36000">
            <a:noAutofit/>
          </a:bodyPr>
          <a:lstStyle/>
          <a:p>
            <a:pPr indent="-330200" lvl="0" marL="457200" rtl="0" algn="l">
              <a:spcBef>
                <a:spcPts val="0"/>
              </a:spcBef>
              <a:spcAft>
                <a:spcPts val="0"/>
              </a:spcAft>
              <a:buSzPts val="1600"/>
              <a:buChar char="●"/>
            </a:pPr>
            <a:r>
              <a:rPr lang="es"/>
              <a:t>They are using outdated software  </a:t>
            </a:r>
            <a:endParaRPr/>
          </a:p>
          <a:p>
            <a:pPr indent="-330200" lvl="0" marL="457200" rtl="0" algn="l">
              <a:spcBef>
                <a:spcPts val="0"/>
              </a:spcBef>
              <a:spcAft>
                <a:spcPts val="0"/>
              </a:spcAft>
              <a:buSzPts val="1600"/>
              <a:buChar char="●"/>
            </a:pPr>
            <a:r>
              <a:rPr lang="es"/>
              <a:t>The software is more than 140 years old </a:t>
            </a:r>
            <a:endParaRPr/>
          </a:p>
          <a:p>
            <a:pPr indent="-330200" lvl="0" marL="457200" rtl="0" algn="l">
              <a:spcBef>
                <a:spcPts val="0"/>
              </a:spcBef>
              <a:spcAft>
                <a:spcPts val="0"/>
              </a:spcAft>
              <a:buSzPts val="1600"/>
              <a:buChar char="●"/>
            </a:pPr>
            <a:r>
              <a:rPr lang="es"/>
              <a:t>Makes it hard to analysis data</a:t>
            </a:r>
            <a:endParaRPr/>
          </a:p>
          <a:p>
            <a:pPr indent="-330200" lvl="0" marL="457200" rtl="0" algn="l">
              <a:spcBef>
                <a:spcPts val="0"/>
              </a:spcBef>
              <a:spcAft>
                <a:spcPts val="0"/>
              </a:spcAft>
              <a:buSzPts val="1600"/>
              <a:buChar char="●"/>
            </a:pPr>
            <a:r>
              <a:rPr lang="es"/>
              <a:t>Why this is hard?</a:t>
            </a:r>
            <a:endParaRPr/>
          </a:p>
          <a:p>
            <a:pPr indent="-330200" lvl="1" marL="914400" rtl="0" algn="l">
              <a:spcBef>
                <a:spcPts val="0"/>
              </a:spcBef>
              <a:spcAft>
                <a:spcPts val="0"/>
              </a:spcAft>
              <a:buSzPts val="1600"/>
              <a:buChar char="○"/>
            </a:pPr>
            <a:r>
              <a:rPr lang="es"/>
              <a:t>The </a:t>
            </a:r>
            <a:r>
              <a:rPr lang="es"/>
              <a:t>original</a:t>
            </a:r>
            <a:r>
              <a:rPr lang="es"/>
              <a:t> base code is </a:t>
            </a:r>
            <a:r>
              <a:rPr lang="es"/>
              <a:t>probably</a:t>
            </a:r>
            <a:r>
              <a:rPr lang="es"/>
              <a:t> written in that language which would require a lot of down time</a:t>
            </a:r>
            <a:endParaRPr/>
          </a:p>
          <a:p>
            <a:pPr indent="0" lvl="0" marL="457200" rtl="0" algn="l">
              <a:spcBef>
                <a:spcPts val="0"/>
              </a:spcBef>
              <a:spcAft>
                <a:spcPts val="0"/>
              </a:spcAft>
              <a:buNone/>
            </a:pPr>
            <a:r>
              <a:t/>
            </a:r>
            <a:endParaRPr/>
          </a:p>
        </p:txBody>
      </p:sp>
      <p:sp>
        <p:nvSpPr>
          <p:cNvPr id="458" name="Google Shape;458;p45"/>
          <p:cNvSpPr/>
          <p:nvPr/>
        </p:nvSpPr>
        <p:spPr>
          <a:xfrm rot="-5400000">
            <a:off x="7197162" y="3207611"/>
            <a:ext cx="1316400" cy="25773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5"/>
          <p:cNvSpPr/>
          <p:nvPr/>
        </p:nvSpPr>
        <p:spPr>
          <a:xfrm>
            <a:off x="8586325" y="1718175"/>
            <a:ext cx="613500" cy="3198950"/>
          </a:xfrm>
          <a:custGeom>
            <a:rect b="b" l="l" r="r" t="t"/>
            <a:pathLst>
              <a:path extrusionOk="0" h="127958" w="24540">
                <a:moveTo>
                  <a:pt x="23225" y="127958"/>
                </a:moveTo>
                <a:lnTo>
                  <a:pt x="0" y="63103"/>
                </a:lnTo>
                <a:lnTo>
                  <a:pt x="24540" y="0"/>
                </a:lnTo>
              </a:path>
            </a:pathLst>
          </a:custGeom>
          <a:noFill/>
          <a:ln cap="flat" cmpd="sng" w="19050">
            <a:solidFill>
              <a:schemeClr val="accent1"/>
            </a:solidFill>
            <a:prstDash val="solid"/>
            <a:round/>
            <a:headEnd len="med" w="med" type="none"/>
            <a:tailEnd len="med" w="med" type="none"/>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3"/>
          <p:cNvSpPr txBox="1"/>
          <p:nvPr>
            <p:ph type="title"/>
          </p:nvPr>
        </p:nvSpPr>
        <p:spPr>
          <a:xfrm>
            <a:off x="720000" y="539500"/>
            <a:ext cx="7704000" cy="457200"/>
          </a:xfrm>
          <a:prstGeom prst="rect">
            <a:avLst/>
          </a:prstGeom>
        </p:spPr>
        <p:txBody>
          <a:bodyPr anchorCtr="0" anchor="ctr" bIns="36000" lIns="36000" spcFirstLastPara="1" rIns="36000" wrap="square" tIns="36000">
            <a:noAutofit/>
          </a:bodyPr>
          <a:lstStyle/>
          <a:p>
            <a:pPr indent="0" lvl="0" marL="0" rtl="0" algn="ctr">
              <a:spcBef>
                <a:spcPts val="0"/>
              </a:spcBef>
              <a:spcAft>
                <a:spcPts val="0"/>
              </a:spcAft>
              <a:buNone/>
            </a:pPr>
            <a:r>
              <a:rPr lang="es"/>
              <a:t>Organization</a:t>
            </a:r>
            <a:r>
              <a:rPr lang="es"/>
              <a:t> Overview </a:t>
            </a:r>
            <a:endParaRPr/>
          </a:p>
        </p:txBody>
      </p:sp>
      <p:sp>
        <p:nvSpPr>
          <p:cNvPr id="257" name="Google Shape;257;p33"/>
          <p:cNvSpPr txBox="1"/>
          <p:nvPr>
            <p:ph idx="1" type="body"/>
          </p:nvPr>
        </p:nvSpPr>
        <p:spPr>
          <a:xfrm>
            <a:off x="1877575" y="1116525"/>
            <a:ext cx="5348100" cy="3480000"/>
          </a:xfrm>
          <a:prstGeom prst="rect">
            <a:avLst/>
          </a:prstGeom>
        </p:spPr>
        <p:txBody>
          <a:bodyPr anchorCtr="0" anchor="ctr" bIns="36000" lIns="36000" spcFirstLastPara="1" rIns="36000" wrap="square" tIns="36000">
            <a:noAutofit/>
          </a:bodyPr>
          <a:lstStyle/>
          <a:p>
            <a:pPr indent="0" lvl="0" marL="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Char char="-"/>
            </a:pPr>
            <a:r>
              <a:rPr lang="es" sz="1500">
                <a:solidFill>
                  <a:schemeClr val="dk1"/>
                </a:solidFill>
              </a:rPr>
              <a:t>Project: Interview employees at Sugar Group Companies, a foreign-owned leader in Indonesia's sugar industry.</a:t>
            </a:r>
            <a:endParaRPr sz="1500">
              <a:solidFill>
                <a:schemeClr val="dk1"/>
              </a:solidFill>
            </a:endParaRPr>
          </a:p>
          <a:p>
            <a:pPr indent="-323850" lvl="0" marL="457200" rtl="0" algn="l">
              <a:spcBef>
                <a:spcPts val="0"/>
              </a:spcBef>
              <a:spcAft>
                <a:spcPts val="0"/>
              </a:spcAft>
              <a:buClr>
                <a:schemeClr val="dk1"/>
              </a:buClr>
              <a:buSzPts val="1500"/>
              <a:buChar char="-"/>
            </a:pPr>
            <a:r>
              <a:rPr lang="es" sz="1500">
                <a:solidFill>
                  <a:schemeClr val="dk1"/>
                </a:solidFill>
              </a:rPr>
              <a:t>Goal: Understand how a large company approaches data analysis from a broader perspective.</a:t>
            </a:r>
            <a:endParaRPr sz="1500">
              <a:solidFill>
                <a:schemeClr val="dk1"/>
              </a:solidFill>
            </a:endParaRPr>
          </a:p>
          <a:p>
            <a:pPr indent="-323850" lvl="0" marL="457200" rtl="0" algn="l">
              <a:spcBef>
                <a:spcPts val="0"/>
              </a:spcBef>
              <a:spcAft>
                <a:spcPts val="0"/>
              </a:spcAft>
              <a:buClr>
                <a:schemeClr val="dk1"/>
              </a:buClr>
              <a:buSzPts val="1500"/>
              <a:buChar char="-"/>
            </a:pPr>
            <a:r>
              <a:rPr lang="es" sz="1500">
                <a:solidFill>
                  <a:schemeClr val="dk1"/>
                </a:solidFill>
              </a:rPr>
              <a:t>Sugar Group Companies:</a:t>
            </a:r>
            <a:endParaRPr sz="1500">
              <a:solidFill>
                <a:schemeClr val="dk1"/>
              </a:solidFill>
            </a:endParaRPr>
          </a:p>
          <a:p>
            <a:pPr indent="-317500" lvl="0" marL="914400" rtl="0" algn="l">
              <a:lnSpc>
                <a:spcPct val="115000"/>
              </a:lnSpc>
              <a:spcBef>
                <a:spcPts val="0"/>
              </a:spcBef>
              <a:spcAft>
                <a:spcPts val="0"/>
              </a:spcAft>
              <a:buClr>
                <a:srgbClr val="000000"/>
              </a:buClr>
              <a:buSzPts val="1400"/>
              <a:buFont typeface="Arial"/>
              <a:buChar char="●"/>
            </a:pPr>
            <a:r>
              <a:rPr lang="es" sz="1500">
                <a:solidFill>
                  <a:schemeClr val="dk1"/>
                </a:solidFill>
              </a:rPr>
              <a:t>Indonesia's #1 sugar supplier</a:t>
            </a:r>
            <a:endParaRPr sz="1500">
              <a:solidFill>
                <a:schemeClr val="dk1"/>
              </a:solidFill>
            </a:endParaRPr>
          </a:p>
          <a:p>
            <a:pPr indent="-317500" lvl="0" marL="914400" rtl="0" algn="l">
              <a:lnSpc>
                <a:spcPct val="115000"/>
              </a:lnSpc>
              <a:spcBef>
                <a:spcPts val="0"/>
              </a:spcBef>
              <a:spcAft>
                <a:spcPts val="0"/>
              </a:spcAft>
              <a:buClr>
                <a:srgbClr val="000000"/>
              </a:buClr>
              <a:buSzPts val="1400"/>
              <a:buFont typeface="Arial"/>
              <a:buChar char="●"/>
            </a:pPr>
            <a:r>
              <a:rPr lang="es" sz="1500">
                <a:solidFill>
                  <a:schemeClr val="dk1"/>
                </a:solidFill>
              </a:rPr>
              <a:t>Focuses on distribution and marketing</a:t>
            </a:r>
            <a:endParaRPr sz="1500">
              <a:solidFill>
                <a:schemeClr val="dk1"/>
              </a:solidFill>
            </a:endParaRPr>
          </a:p>
          <a:p>
            <a:pPr indent="0" lvl="0" marL="0" rtl="0" algn="l">
              <a:spcBef>
                <a:spcPts val="1200"/>
              </a:spcBef>
              <a:spcAft>
                <a:spcPts val="0"/>
              </a:spcAft>
              <a:buNone/>
            </a:pPr>
            <a:r>
              <a:t/>
            </a:r>
            <a:endParaRPr>
              <a:solidFill>
                <a:schemeClr val="dk1"/>
              </a:solidFill>
            </a:endParaRPr>
          </a:p>
        </p:txBody>
      </p:sp>
      <p:pic>
        <p:nvPicPr>
          <p:cNvPr id="258" name="Google Shape;258;p33"/>
          <p:cNvPicPr preferRelativeResize="0"/>
          <p:nvPr/>
        </p:nvPicPr>
        <p:blipFill>
          <a:blip r:embed="rId3">
            <a:alphaModFix/>
          </a:blip>
          <a:stretch>
            <a:fillRect/>
          </a:stretch>
        </p:blipFill>
        <p:spPr>
          <a:xfrm>
            <a:off x="7261951" y="0"/>
            <a:ext cx="1830073" cy="1934950"/>
          </a:xfrm>
          <a:prstGeom prst="rect">
            <a:avLst/>
          </a:prstGeom>
          <a:noFill/>
          <a:ln>
            <a:noFill/>
          </a:ln>
        </p:spPr>
      </p:pic>
      <p:pic>
        <p:nvPicPr>
          <p:cNvPr id="259" name="Google Shape;259;p33"/>
          <p:cNvPicPr preferRelativeResize="0"/>
          <p:nvPr/>
        </p:nvPicPr>
        <p:blipFill>
          <a:blip r:embed="rId3">
            <a:alphaModFix/>
          </a:blip>
          <a:stretch>
            <a:fillRect/>
          </a:stretch>
        </p:blipFill>
        <p:spPr>
          <a:xfrm>
            <a:off x="1" y="0"/>
            <a:ext cx="1830073" cy="1934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4"/>
          <p:cNvSpPr txBox="1"/>
          <p:nvPr>
            <p:ph type="title"/>
          </p:nvPr>
        </p:nvSpPr>
        <p:spPr>
          <a:xfrm>
            <a:off x="834392" y="1987650"/>
            <a:ext cx="1986000" cy="360000"/>
          </a:xfrm>
          <a:prstGeom prst="rect">
            <a:avLst/>
          </a:prstGeom>
        </p:spPr>
        <p:txBody>
          <a:bodyPr anchorCtr="0" anchor="ctr" bIns="36000" lIns="36000" spcFirstLastPara="1" rIns="36000" wrap="square" tIns="36000">
            <a:noAutofit/>
          </a:bodyPr>
          <a:lstStyle/>
          <a:p>
            <a:pPr indent="0" lvl="0" marL="0" rtl="0" algn="ctr">
              <a:spcBef>
                <a:spcPts val="0"/>
              </a:spcBef>
              <a:spcAft>
                <a:spcPts val="0"/>
              </a:spcAft>
              <a:buNone/>
            </a:pPr>
            <a:r>
              <a:rPr lang="es" sz="1800"/>
              <a:t>Julian Couhault</a:t>
            </a:r>
            <a:endParaRPr sz="1800"/>
          </a:p>
        </p:txBody>
      </p:sp>
      <p:sp>
        <p:nvSpPr>
          <p:cNvPr id="265" name="Google Shape;265;p34"/>
          <p:cNvSpPr txBox="1"/>
          <p:nvPr>
            <p:ph idx="1" type="subTitle"/>
          </p:nvPr>
        </p:nvSpPr>
        <p:spPr>
          <a:xfrm>
            <a:off x="725192" y="2345575"/>
            <a:ext cx="2204400" cy="504000"/>
          </a:xfrm>
          <a:prstGeom prst="rect">
            <a:avLst/>
          </a:prstGeom>
        </p:spPr>
        <p:txBody>
          <a:bodyPr anchorCtr="0" anchor="ctr" bIns="36000" lIns="36000" spcFirstLastPara="1" rIns="36000" wrap="square" tIns="36000">
            <a:noAutofit/>
          </a:bodyPr>
          <a:lstStyle/>
          <a:p>
            <a:pPr indent="0" lvl="0" marL="0" rtl="0" algn="ctr">
              <a:spcBef>
                <a:spcPts val="0"/>
              </a:spcBef>
              <a:spcAft>
                <a:spcPts val="0"/>
              </a:spcAft>
              <a:buNone/>
            </a:pPr>
            <a:r>
              <a:rPr lang="es"/>
              <a:t>Senior Vice President Of Operations</a:t>
            </a:r>
            <a:endParaRPr/>
          </a:p>
        </p:txBody>
      </p:sp>
      <p:sp>
        <p:nvSpPr>
          <p:cNvPr id="266" name="Google Shape;266;p34"/>
          <p:cNvSpPr txBox="1"/>
          <p:nvPr>
            <p:ph idx="2" type="title"/>
          </p:nvPr>
        </p:nvSpPr>
        <p:spPr>
          <a:xfrm>
            <a:off x="3579104" y="1987650"/>
            <a:ext cx="1986000" cy="360000"/>
          </a:xfrm>
          <a:prstGeom prst="rect">
            <a:avLst/>
          </a:prstGeom>
        </p:spPr>
        <p:txBody>
          <a:bodyPr anchorCtr="0" anchor="ctr" bIns="36000" lIns="36000" spcFirstLastPara="1" rIns="36000" wrap="square" tIns="36000">
            <a:noAutofit/>
          </a:bodyPr>
          <a:lstStyle/>
          <a:p>
            <a:pPr indent="0" lvl="0" marL="0" rtl="0" algn="ctr">
              <a:spcBef>
                <a:spcPts val="0"/>
              </a:spcBef>
              <a:spcAft>
                <a:spcPts val="0"/>
              </a:spcAft>
              <a:buNone/>
            </a:pPr>
            <a:r>
              <a:rPr lang="es" sz="1600"/>
              <a:t>Nindyta Azhar</a:t>
            </a:r>
            <a:endParaRPr sz="1600"/>
          </a:p>
        </p:txBody>
      </p:sp>
      <p:sp>
        <p:nvSpPr>
          <p:cNvPr id="267" name="Google Shape;267;p34"/>
          <p:cNvSpPr txBox="1"/>
          <p:nvPr>
            <p:ph idx="3" type="subTitle"/>
          </p:nvPr>
        </p:nvSpPr>
        <p:spPr>
          <a:xfrm>
            <a:off x="3469904" y="2345575"/>
            <a:ext cx="2204400" cy="504000"/>
          </a:xfrm>
          <a:prstGeom prst="rect">
            <a:avLst/>
          </a:prstGeom>
        </p:spPr>
        <p:txBody>
          <a:bodyPr anchorCtr="0" anchor="ctr" bIns="36000" lIns="36000" spcFirstLastPara="1" rIns="36000" wrap="square" tIns="36000">
            <a:noAutofit/>
          </a:bodyPr>
          <a:lstStyle/>
          <a:p>
            <a:pPr indent="0" lvl="0" marL="0" rtl="0" algn="ctr">
              <a:spcBef>
                <a:spcPts val="0"/>
              </a:spcBef>
              <a:spcAft>
                <a:spcPts val="0"/>
              </a:spcAft>
              <a:buNone/>
            </a:pPr>
            <a:r>
              <a:rPr lang="es"/>
              <a:t>Human Resources </a:t>
            </a:r>
            <a:endParaRPr/>
          </a:p>
        </p:txBody>
      </p:sp>
      <p:sp>
        <p:nvSpPr>
          <p:cNvPr id="268" name="Google Shape;268;p34"/>
          <p:cNvSpPr txBox="1"/>
          <p:nvPr>
            <p:ph idx="6" type="title"/>
          </p:nvPr>
        </p:nvSpPr>
        <p:spPr>
          <a:xfrm>
            <a:off x="2158654" y="3725850"/>
            <a:ext cx="1986000" cy="360000"/>
          </a:xfrm>
          <a:prstGeom prst="rect">
            <a:avLst/>
          </a:prstGeom>
        </p:spPr>
        <p:txBody>
          <a:bodyPr anchorCtr="0" anchor="ctr" bIns="36000" lIns="36000" spcFirstLastPara="1" rIns="36000" wrap="square" tIns="36000">
            <a:noAutofit/>
          </a:bodyPr>
          <a:lstStyle/>
          <a:p>
            <a:pPr indent="0" lvl="0" marL="0" rtl="0" algn="ctr">
              <a:spcBef>
                <a:spcPts val="0"/>
              </a:spcBef>
              <a:spcAft>
                <a:spcPts val="0"/>
              </a:spcAft>
              <a:buNone/>
            </a:pPr>
            <a:r>
              <a:rPr lang="es" sz="1600"/>
              <a:t>Fabian Ruspandy</a:t>
            </a:r>
            <a:endParaRPr sz="1600"/>
          </a:p>
        </p:txBody>
      </p:sp>
      <p:sp>
        <p:nvSpPr>
          <p:cNvPr id="269" name="Google Shape;269;p34"/>
          <p:cNvSpPr txBox="1"/>
          <p:nvPr>
            <p:ph idx="7" type="subTitle"/>
          </p:nvPr>
        </p:nvSpPr>
        <p:spPr>
          <a:xfrm>
            <a:off x="2049454" y="4083775"/>
            <a:ext cx="2204400" cy="504000"/>
          </a:xfrm>
          <a:prstGeom prst="rect">
            <a:avLst/>
          </a:prstGeom>
        </p:spPr>
        <p:txBody>
          <a:bodyPr anchorCtr="0" anchor="ctr" bIns="36000" lIns="36000" spcFirstLastPara="1" rIns="36000" wrap="square" tIns="36000">
            <a:noAutofit/>
          </a:bodyPr>
          <a:lstStyle/>
          <a:p>
            <a:pPr indent="0" lvl="0" marL="0" rtl="0" algn="ctr">
              <a:spcBef>
                <a:spcPts val="0"/>
              </a:spcBef>
              <a:spcAft>
                <a:spcPts val="0"/>
              </a:spcAft>
              <a:buNone/>
            </a:pPr>
            <a:r>
              <a:rPr lang="es"/>
              <a:t>SGC Project Manager</a:t>
            </a:r>
            <a:endParaRPr/>
          </a:p>
        </p:txBody>
      </p:sp>
      <p:sp>
        <p:nvSpPr>
          <p:cNvPr id="270" name="Google Shape;270;p34"/>
          <p:cNvSpPr txBox="1"/>
          <p:nvPr>
            <p:ph idx="8" type="title"/>
          </p:nvPr>
        </p:nvSpPr>
        <p:spPr>
          <a:xfrm>
            <a:off x="6323608" y="1987650"/>
            <a:ext cx="1986000" cy="360000"/>
          </a:xfrm>
          <a:prstGeom prst="rect">
            <a:avLst/>
          </a:prstGeom>
        </p:spPr>
        <p:txBody>
          <a:bodyPr anchorCtr="0" anchor="ctr" bIns="36000" lIns="36000" spcFirstLastPara="1" rIns="36000" wrap="square" tIns="36000">
            <a:noAutofit/>
          </a:bodyPr>
          <a:lstStyle/>
          <a:p>
            <a:pPr indent="0" lvl="0" marL="0" rtl="0" algn="ctr">
              <a:spcBef>
                <a:spcPts val="0"/>
              </a:spcBef>
              <a:spcAft>
                <a:spcPts val="0"/>
              </a:spcAft>
              <a:buNone/>
            </a:pPr>
            <a:r>
              <a:rPr lang="es" sz="1900"/>
              <a:t>Lousia Halim</a:t>
            </a:r>
            <a:endParaRPr sz="1900"/>
          </a:p>
        </p:txBody>
      </p:sp>
      <p:sp>
        <p:nvSpPr>
          <p:cNvPr id="271" name="Google Shape;271;p34"/>
          <p:cNvSpPr txBox="1"/>
          <p:nvPr>
            <p:ph idx="9" type="subTitle"/>
          </p:nvPr>
        </p:nvSpPr>
        <p:spPr>
          <a:xfrm>
            <a:off x="6214408" y="2345575"/>
            <a:ext cx="2204400" cy="504000"/>
          </a:xfrm>
          <a:prstGeom prst="rect">
            <a:avLst/>
          </a:prstGeom>
        </p:spPr>
        <p:txBody>
          <a:bodyPr anchorCtr="0" anchor="ctr" bIns="36000" lIns="36000" spcFirstLastPara="1" rIns="36000" wrap="square" tIns="36000">
            <a:noAutofit/>
          </a:bodyPr>
          <a:lstStyle/>
          <a:p>
            <a:pPr indent="0" lvl="0" marL="0" rtl="0" algn="ctr">
              <a:spcBef>
                <a:spcPts val="0"/>
              </a:spcBef>
              <a:spcAft>
                <a:spcPts val="0"/>
              </a:spcAft>
              <a:buNone/>
            </a:pPr>
            <a:r>
              <a:rPr lang="es"/>
              <a:t>Head of Marketing</a:t>
            </a:r>
            <a:endParaRPr/>
          </a:p>
        </p:txBody>
      </p:sp>
      <p:sp>
        <p:nvSpPr>
          <p:cNvPr id="272" name="Google Shape;272;p34"/>
          <p:cNvSpPr txBox="1"/>
          <p:nvPr>
            <p:ph idx="13" type="title"/>
          </p:nvPr>
        </p:nvSpPr>
        <p:spPr>
          <a:xfrm>
            <a:off x="4948008" y="3725850"/>
            <a:ext cx="1986000" cy="360000"/>
          </a:xfrm>
          <a:prstGeom prst="rect">
            <a:avLst/>
          </a:prstGeom>
        </p:spPr>
        <p:txBody>
          <a:bodyPr anchorCtr="0" anchor="ctr" bIns="36000" lIns="36000" spcFirstLastPara="1" rIns="36000" wrap="square" tIns="36000">
            <a:noAutofit/>
          </a:bodyPr>
          <a:lstStyle/>
          <a:p>
            <a:pPr indent="0" lvl="0" marL="0" rtl="0" algn="ctr">
              <a:spcBef>
                <a:spcPts val="0"/>
              </a:spcBef>
              <a:spcAft>
                <a:spcPts val="0"/>
              </a:spcAft>
              <a:buNone/>
            </a:pPr>
            <a:r>
              <a:rPr lang="es" sz="1800"/>
              <a:t>Priatno Harjono</a:t>
            </a:r>
            <a:endParaRPr/>
          </a:p>
        </p:txBody>
      </p:sp>
      <p:sp>
        <p:nvSpPr>
          <p:cNvPr id="273" name="Google Shape;273;p34"/>
          <p:cNvSpPr txBox="1"/>
          <p:nvPr>
            <p:ph idx="14" type="subTitle"/>
          </p:nvPr>
        </p:nvSpPr>
        <p:spPr>
          <a:xfrm>
            <a:off x="4838808" y="4083775"/>
            <a:ext cx="2204400" cy="504000"/>
          </a:xfrm>
          <a:prstGeom prst="rect">
            <a:avLst/>
          </a:prstGeom>
        </p:spPr>
        <p:txBody>
          <a:bodyPr anchorCtr="0" anchor="ctr" bIns="36000" lIns="36000" spcFirstLastPara="1" rIns="36000" wrap="square" tIns="36000">
            <a:noAutofit/>
          </a:bodyPr>
          <a:lstStyle/>
          <a:p>
            <a:pPr indent="0" lvl="0" marL="0" rtl="0" algn="ctr">
              <a:spcBef>
                <a:spcPts val="0"/>
              </a:spcBef>
              <a:spcAft>
                <a:spcPts val="0"/>
              </a:spcAft>
              <a:buNone/>
            </a:pPr>
            <a:r>
              <a:rPr lang="es"/>
              <a:t>GPM Manger </a:t>
            </a:r>
            <a:endParaRPr/>
          </a:p>
        </p:txBody>
      </p:sp>
      <p:sp>
        <p:nvSpPr>
          <p:cNvPr id="274" name="Google Shape;274;p34"/>
          <p:cNvSpPr txBox="1"/>
          <p:nvPr>
            <p:ph idx="15" type="title"/>
          </p:nvPr>
        </p:nvSpPr>
        <p:spPr>
          <a:xfrm>
            <a:off x="720000" y="539500"/>
            <a:ext cx="7704000" cy="457200"/>
          </a:xfrm>
          <a:prstGeom prst="rect">
            <a:avLst/>
          </a:prstGeom>
        </p:spPr>
        <p:txBody>
          <a:bodyPr anchorCtr="0" anchor="ctr" bIns="36000" lIns="36000" spcFirstLastPara="1" rIns="36000" wrap="square" tIns="36000">
            <a:noAutofit/>
          </a:bodyPr>
          <a:lstStyle/>
          <a:p>
            <a:pPr indent="0" lvl="0" marL="0" rtl="0" algn="ctr">
              <a:spcBef>
                <a:spcPts val="0"/>
              </a:spcBef>
              <a:spcAft>
                <a:spcPts val="0"/>
              </a:spcAft>
              <a:buNone/>
            </a:pPr>
            <a:r>
              <a:rPr lang="es"/>
              <a:t>Interviewees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5"/>
          <p:cNvSpPr txBox="1"/>
          <p:nvPr>
            <p:ph type="title"/>
          </p:nvPr>
        </p:nvSpPr>
        <p:spPr>
          <a:xfrm>
            <a:off x="713250" y="1307100"/>
            <a:ext cx="7717500" cy="2529300"/>
          </a:xfrm>
          <a:prstGeom prst="rect">
            <a:avLst/>
          </a:prstGeom>
        </p:spPr>
        <p:txBody>
          <a:bodyPr anchorCtr="0" anchor="ctr" bIns="36000" lIns="36000" spcFirstLastPara="1" rIns="36000" wrap="square" tIns="36000">
            <a:noAutofit/>
          </a:bodyPr>
          <a:lstStyle/>
          <a:p>
            <a:pPr indent="0" lvl="0" marL="0" rtl="0" algn="ctr">
              <a:spcBef>
                <a:spcPts val="0"/>
              </a:spcBef>
              <a:spcAft>
                <a:spcPts val="0"/>
              </a:spcAft>
              <a:buNone/>
            </a:pPr>
            <a:r>
              <a:rPr lang="es"/>
              <a:t>Diagrams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6"/>
          <p:cNvSpPr txBox="1"/>
          <p:nvPr>
            <p:ph idx="4" type="title"/>
          </p:nvPr>
        </p:nvSpPr>
        <p:spPr>
          <a:xfrm>
            <a:off x="720000" y="114250"/>
            <a:ext cx="7704000" cy="457200"/>
          </a:xfrm>
          <a:prstGeom prst="rect">
            <a:avLst/>
          </a:prstGeom>
        </p:spPr>
        <p:txBody>
          <a:bodyPr anchorCtr="0" anchor="ctr" bIns="36000" lIns="36000" spcFirstLastPara="1" rIns="36000" wrap="square" tIns="36000">
            <a:noAutofit/>
          </a:bodyPr>
          <a:lstStyle/>
          <a:p>
            <a:pPr indent="0" lvl="0" marL="0" rtl="0" algn="ctr">
              <a:spcBef>
                <a:spcPts val="0"/>
              </a:spcBef>
              <a:spcAft>
                <a:spcPts val="0"/>
              </a:spcAft>
              <a:buNone/>
            </a:pPr>
            <a:r>
              <a:rPr lang="es"/>
              <a:t>Ecosystems Diagram</a:t>
            </a:r>
            <a:endParaRPr>
              <a:solidFill>
                <a:schemeClr val="accent3"/>
              </a:solidFill>
              <a:highlight>
                <a:schemeClr val="dk2"/>
              </a:highlight>
            </a:endParaRPr>
          </a:p>
        </p:txBody>
      </p:sp>
      <p:sp>
        <p:nvSpPr>
          <p:cNvPr id="285" name="Google Shape;285;p36"/>
          <p:cNvSpPr/>
          <p:nvPr/>
        </p:nvSpPr>
        <p:spPr>
          <a:xfrm flipH="1">
            <a:off x="-17425" y="3800"/>
            <a:ext cx="1787500" cy="852300"/>
          </a:xfrm>
          <a:custGeom>
            <a:rect b="b" l="l" r="r" t="t"/>
            <a:pathLst>
              <a:path extrusionOk="0" h="34092" w="71500">
                <a:moveTo>
                  <a:pt x="0" y="0"/>
                </a:moveTo>
                <a:lnTo>
                  <a:pt x="28884" y="34092"/>
                </a:lnTo>
                <a:lnTo>
                  <a:pt x="71500" y="15152"/>
                </a:lnTo>
              </a:path>
            </a:pathLst>
          </a:custGeom>
          <a:noFill/>
          <a:ln cap="flat" cmpd="sng" w="28575">
            <a:solidFill>
              <a:schemeClr val="accent1"/>
            </a:solidFill>
            <a:prstDash val="solid"/>
            <a:round/>
            <a:headEnd len="med" w="med" type="none"/>
            <a:tailEnd len="med" w="med" type="none"/>
          </a:ln>
        </p:spPr>
      </p:sp>
      <p:sp>
        <p:nvSpPr>
          <p:cNvPr id="286" name="Google Shape;286;p36"/>
          <p:cNvSpPr/>
          <p:nvPr/>
        </p:nvSpPr>
        <p:spPr>
          <a:xfrm>
            <a:off x="638400" y="703500"/>
            <a:ext cx="7867200" cy="44400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287" name="Google Shape;287;p36"/>
          <p:cNvSpPr/>
          <p:nvPr/>
        </p:nvSpPr>
        <p:spPr>
          <a:xfrm>
            <a:off x="1256850" y="1401600"/>
            <a:ext cx="6630300" cy="3741900"/>
          </a:xfrm>
          <a:prstGeom prst="ellipse">
            <a:avLst/>
          </a:prstGeom>
          <a:solidFill>
            <a:srgbClr val="D0E0E3"/>
          </a:solidFill>
          <a:ln cap="flat" cmpd="sng" w="9525">
            <a:solidFill>
              <a:srgbClr val="A2C4C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288" name="Google Shape;288;p36"/>
          <p:cNvSpPr/>
          <p:nvPr/>
        </p:nvSpPr>
        <p:spPr>
          <a:xfrm>
            <a:off x="2055750" y="2303400"/>
            <a:ext cx="5032500" cy="2840100"/>
          </a:xfrm>
          <a:prstGeom prst="ellipse">
            <a:avLst/>
          </a:prstGeom>
          <a:solidFill>
            <a:srgbClr val="C9DAF8"/>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289" name="Google Shape;289;p36"/>
          <p:cNvSpPr txBox="1"/>
          <p:nvPr/>
        </p:nvSpPr>
        <p:spPr>
          <a:xfrm>
            <a:off x="4232850" y="2356200"/>
            <a:ext cx="678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dk1"/>
                </a:solidFill>
                <a:latin typeface="Barlow"/>
                <a:ea typeface="Barlow"/>
                <a:cs typeface="Barlow"/>
                <a:sym typeface="Barlow"/>
              </a:rPr>
              <a:t>Micro</a:t>
            </a:r>
            <a:endParaRPr sz="1600">
              <a:solidFill>
                <a:schemeClr val="dk1"/>
              </a:solidFill>
              <a:latin typeface="Barlow"/>
              <a:ea typeface="Barlow"/>
              <a:cs typeface="Barlow"/>
              <a:sym typeface="Barlow"/>
            </a:endParaRPr>
          </a:p>
        </p:txBody>
      </p:sp>
      <p:sp>
        <p:nvSpPr>
          <p:cNvPr id="290" name="Google Shape;290;p36"/>
          <p:cNvSpPr txBox="1"/>
          <p:nvPr/>
        </p:nvSpPr>
        <p:spPr>
          <a:xfrm>
            <a:off x="4204950" y="1478250"/>
            <a:ext cx="734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dk1"/>
                </a:solidFill>
                <a:latin typeface="Barlow"/>
                <a:ea typeface="Barlow"/>
                <a:cs typeface="Barlow"/>
                <a:sym typeface="Barlow"/>
              </a:rPr>
              <a:t>Meso </a:t>
            </a:r>
            <a:endParaRPr sz="1600">
              <a:solidFill>
                <a:schemeClr val="dk1"/>
              </a:solidFill>
              <a:latin typeface="Barlow"/>
              <a:ea typeface="Barlow"/>
              <a:cs typeface="Barlow"/>
              <a:sym typeface="Barlow"/>
            </a:endParaRPr>
          </a:p>
        </p:txBody>
      </p:sp>
      <p:sp>
        <p:nvSpPr>
          <p:cNvPr id="291" name="Google Shape;291;p36"/>
          <p:cNvSpPr txBox="1"/>
          <p:nvPr/>
        </p:nvSpPr>
        <p:spPr>
          <a:xfrm>
            <a:off x="4177050" y="770975"/>
            <a:ext cx="789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dk1"/>
                </a:solidFill>
                <a:latin typeface="Barlow"/>
                <a:ea typeface="Barlow"/>
                <a:cs typeface="Barlow"/>
                <a:sym typeface="Barlow"/>
              </a:rPr>
              <a:t>Macro</a:t>
            </a:r>
            <a:endParaRPr sz="1600">
              <a:solidFill>
                <a:schemeClr val="dk1"/>
              </a:solidFill>
              <a:latin typeface="Barlow"/>
              <a:ea typeface="Barlow"/>
              <a:cs typeface="Barlow"/>
              <a:sym typeface="Barlow"/>
            </a:endParaRPr>
          </a:p>
        </p:txBody>
      </p:sp>
      <p:sp>
        <p:nvSpPr>
          <p:cNvPr id="292" name="Google Shape;292;p36"/>
          <p:cNvSpPr txBox="1"/>
          <p:nvPr/>
        </p:nvSpPr>
        <p:spPr>
          <a:xfrm>
            <a:off x="6987300" y="33950"/>
            <a:ext cx="178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rgbClr val="E69138"/>
                </a:solidFill>
                <a:latin typeface="Barlow"/>
                <a:ea typeface="Barlow"/>
                <a:cs typeface="Barlow"/>
                <a:sym typeface="Barlow"/>
              </a:rPr>
              <a:t>Louisa Halim (Alex)</a:t>
            </a:r>
            <a:endParaRPr b="1">
              <a:solidFill>
                <a:srgbClr val="E69138"/>
              </a:solidFill>
              <a:latin typeface="Barlow"/>
              <a:ea typeface="Barlow"/>
              <a:cs typeface="Barlow"/>
              <a:sym typeface="Barlow"/>
            </a:endParaRPr>
          </a:p>
        </p:txBody>
      </p:sp>
      <p:sp>
        <p:nvSpPr>
          <p:cNvPr id="293" name="Google Shape;293;p36"/>
          <p:cNvSpPr txBox="1"/>
          <p:nvPr/>
        </p:nvSpPr>
        <p:spPr>
          <a:xfrm>
            <a:off x="6946800" y="303300"/>
            <a:ext cx="219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rgbClr val="674EA7"/>
                </a:solidFill>
                <a:latin typeface="Barlow"/>
                <a:ea typeface="Barlow"/>
                <a:cs typeface="Barlow"/>
                <a:sym typeface="Barlow"/>
              </a:rPr>
              <a:t>Fabian Ruspandy (Max)</a:t>
            </a:r>
            <a:endParaRPr b="1">
              <a:solidFill>
                <a:srgbClr val="674EA7"/>
              </a:solidFill>
              <a:latin typeface="Barlow"/>
              <a:ea typeface="Barlow"/>
              <a:cs typeface="Barlow"/>
              <a:sym typeface="Barlow"/>
            </a:endParaRPr>
          </a:p>
        </p:txBody>
      </p:sp>
      <p:sp>
        <p:nvSpPr>
          <p:cNvPr id="294" name="Google Shape;294;p36"/>
          <p:cNvSpPr txBox="1"/>
          <p:nvPr/>
        </p:nvSpPr>
        <p:spPr>
          <a:xfrm>
            <a:off x="6987300" y="571450"/>
            <a:ext cx="21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rgbClr val="CC0000"/>
                </a:solidFill>
                <a:latin typeface="Barlow"/>
                <a:ea typeface="Barlow"/>
                <a:cs typeface="Barlow"/>
                <a:sym typeface="Barlow"/>
              </a:rPr>
              <a:t>Priatno Harjono (Oren)</a:t>
            </a:r>
            <a:endParaRPr b="1">
              <a:solidFill>
                <a:srgbClr val="CC0000"/>
              </a:solidFill>
              <a:latin typeface="Barlow"/>
              <a:ea typeface="Barlow"/>
              <a:cs typeface="Barlow"/>
              <a:sym typeface="Barlow"/>
            </a:endParaRPr>
          </a:p>
        </p:txBody>
      </p:sp>
      <p:sp>
        <p:nvSpPr>
          <p:cNvPr id="295" name="Google Shape;295;p36"/>
          <p:cNvSpPr txBox="1"/>
          <p:nvPr/>
        </p:nvSpPr>
        <p:spPr>
          <a:xfrm>
            <a:off x="531450" y="453700"/>
            <a:ext cx="196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rgbClr val="6AA84F"/>
                </a:solidFill>
                <a:latin typeface="Barlow"/>
                <a:ea typeface="Barlow"/>
                <a:cs typeface="Barlow"/>
                <a:sym typeface="Barlow"/>
              </a:rPr>
              <a:t>Nindyta Azhar (Berto)</a:t>
            </a:r>
            <a:endParaRPr b="1">
              <a:solidFill>
                <a:srgbClr val="6AA84F"/>
              </a:solidFill>
              <a:latin typeface="Barlow"/>
              <a:ea typeface="Barlow"/>
              <a:cs typeface="Barlow"/>
              <a:sym typeface="Barlow"/>
            </a:endParaRPr>
          </a:p>
        </p:txBody>
      </p:sp>
      <p:sp>
        <p:nvSpPr>
          <p:cNvPr id="296" name="Google Shape;296;p36"/>
          <p:cNvSpPr txBox="1"/>
          <p:nvPr/>
        </p:nvSpPr>
        <p:spPr>
          <a:xfrm>
            <a:off x="455550" y="142750"/>
            <a:ext cx="21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rgbClr val="3D85C6"/>
                </a:solidFill>
                <a:latin typeface="Barlow"/>
                <a:ea typeface="Barlow"/>
                <a:cs typeface="Barlow"/>
                <a:sym typeface="Barlow"/>
              </a:rPr>
              <a:t>Julian Couhault (Aaron)</a:t>
            </a:r>
            <a:endParaRPr b="1">
              <a:solidFill>
                <a:srgbClr val="3D85C6"/>
              </a:solidFill>
              <a:latin typeface="Barlow"/>
              <a:ea typeface="Barlow"/>
              <a:cs typeface="Barlow"/>
              <a:sym typeface="Barlow"/>
            </a:endParaRPr>
          </a:p>
        </p:txBody>
      </p:sp>
      <p:sp>
        <p:nvSpPr>
          <p:cNvPr id="297" name="Google Shape;297;p36"/>
          <p:cNvSpPr/>
          <p:nvPr/>
        </p:nvSpPr>
        <p:spPr>
          <a:xfrm>
            <a:off x="6825300" y="150200"/>
            <a:ext cx="162000" cy="170100"/>
          </a:xfrm>
          <a:prstGeom prst="rect">
            <a:avLst/>
          </a:prstGeom>
          <a:solidFill>
            <a:srgbClr val="E69138"/>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298" name="Google Shape;298;p36"/>
          <p:cNvSpPr txBox="1"/>
          <p:nvPr/>
        </p:nvSpPr>
        <p:spPr>
          <a:xfrm>
            <a:off x="5782500" y="3731725"/>
            <a:ext cx="1042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solidFill>
                  <a:srgbClr val="E69138"/>
                </a:solidFill>
                <a:latin typeface="Barlow"/>
                <a:ea typeface="Barlow"/>
                <a:cs typeface="Barlow"/>
                <a:sym typeface="Barlow"/>
              </a:rPr>
              <a:t>Consumers</a:t>
            </a:r>
            <a:endParaRPr b="1" sz="1200">
              <a:solidFill>
                <a:srgbClr val="E69138"/>
              </a:solidFill>
              <a:latin typeface="Barlow"/>
              <a:ea typeface="Barlow"/>
              <a:cs typeface="Barlow"/>
              <a:sym typeface="Barlow"/>
            </a:endParaRPr>
          </a:p>
        </p:txBody>
      </p:sp>
      <p:sp>
        <p:nvSpPr>
          <p:cNvPr id="299" name="Google Shape;299;p36"/>
          <p:cNvSpPr txBox="1"/>
          <p:nvPr/>
        </p:nvSpPr>
        <p:spPr>
          <a:xfrm>
            <a:off x="2845650" y="2860413"/>
            <a:ext cx="90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solidFill>
                  <a:srgbClr val="E69138"/>
                </a:solidFill>
                <a:latin typeface="Barlow"/>
                <a:ea typeface="Barlow"/>
                <a:cs typeface="Barlow"/>
                <a:sym typeface="Barlow"/>
              </a:rPr>
              <a:t>Workers</a:t>
            </a:r>
            <a:endParaRPr b="1" sz="1200">
              <a:solidFill>
                <a:srgbClr val="E69138"/>
              </a:solidFill>
              <a:latin typeface="Barlow"/>
              <a:ea typeface="Barlow"/>
              <a:cs typeface="Barlow"/>
              <a:sym typeface="Barlow"/>
            </a:endParaRPr>
          </a:p>
        </p:txBody>
      </p:sp>
      <p:sp>
        <p:nvSpPr>
          <p:cNvPr id="300" name="Google Shape;300;p36"/>
          <p:cNvSpPr txBox="1"/>
          <p:nvPr/>
        </p:nvSpPr>
        <p:spPr>
          <a:xfrm>
            <a:off x="1429200" y="2713738"/>
            <a:ext cx="5832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solidFill>
                  <a:srgbClr val="E69138"/>
                </a:solidFill>
                <a:latin typeface="Barlow"/>
                <a:ea typeface="Barlow"/>
                <a:cs typeface="Barlow"/>
                <a:sym typeface="Barlow"/>
              </a:rPr>
              <a:t>Labor Laws</a:t>
            </a:r>
            <a:endParaRPr b="1" sz="1200">
              <a:solidFill>
                <a:srgbClr val="E69138"/>
              </a:solidFill>
              <a:latin typeface="Barlow"/>
              <a:ea typeface="Barlow"/>
              <a:cs typeface="Barlow"/>
              <a:sym typeface="Barlow"/>
            </a:endParaRPr>
          </a:p>
        </p:txBody>
      </p:sp>
      <p:sp>
        <p:nvSpPr>
          <p:cNvPr id="301" name="Google Shape;301;p36"/>
          <p:cNvSpPr txBox="1"/>
          <p:nvPr/>
        </p:nvSpPr>
        <p:spPr>
          <a:xfrm>
            <a:off x="2733425" y="1695738"/>
            <a:ext cx="5832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solidFill>
                  <a:srgbClr val="E69138"/>
                </a:solidFill>
                <a:latin typeface="Barlow"/>
                <a:ea typeface="Barlow"/>
                <a:cs typeface="Barlow"/>
                <a:sym typeface="Barlow"/>
              </a:rPr>
              <a:t>“Copycat” Companies</a:t>
            </a:r>
            <a:endParaRPr b="1" sz="1200">
              <a:solidFill>
                <a:srgbClr val="E69138"/>
              </a:solidFill>
              <a:latin typeface="Barlow"/>
              <a:ea typeface="Barlow"/>
              <a:cs typeface="Barlow"/>
              <a:sym typeface="Barlow"/>
            </a:endParaRPr>
          </a:p>
        </p:txBody>
      </p:sp>
      <p:sp>
        <p:nvSpPr>
          <p:cNvPr id="302" name="Google Shape;302;p36"/>
          <p:cNvSpPr txBox="1"/>
          <p:nvPr/>
        </p:nvSpPr>
        <p:spPr>
          <a:xfrm>
            <a:off x="1770075" y="1216363"/>
            <a:ext cx="2060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solidFill>
                  <a:srgbClr val="E69138"/>
                </a:solidFill>
                <a:latin typeface="Barlow"/>
                <a:ea typeface="Barlow"/>
                <a:cs typeface="Barlow"/>
                <a:sym typeface="Barlow"/>
              </a:rPr>
              <a:t>International Laws &amp; </a:t>
            </a:r>
            <a:r>
              <a:rPr b="1" lang="es" sz="1200">
                <a:solidFill>
                  <a:srgbClr val="E69138"/>
                </a:solidFill>
                <a:latin typeface="Barlow"/>
                <a:ea typeface="Barlow"/>
                <a:cs typeface="Barlow"/>
                <a:sym typeface="Barlow"/>
              </a:rPr>
              <a:t>Tariffs</a:t>
            </a:r>
            <a:endParaRPr b="1" sz="1200">
              <a:solidFill>
                <a:srgbClr val="E69138"/>
              </a:solidFill>
              <a:latin typeface="Barlow"/>
              <a:ea typeface="Barlow"/>
              <a:cs typeface="Barlow"/>
              <a:sym typeface="Barlow"/>
            </a:endParaRPr>
          </a:p>
        </p:txBody>
      </p:sp>
      <p:sp>
        <p:nvSpPr>
          <p:cNvPr id="303" name="Google Shape;303;p36"/>
          <p:cNvSpPr txBox="1"/>
          <p:nvPr/>
        </p:nvSpPr>
        <p:spPr>
          <a:xfrm>
            <a:off x="4966950" y="1108950"/>
            <a:ext cx="2449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solidFill>
                  <a:srgbClr val="E69138"/>
                </a:solidFill>
                <a:latin typeface="Barlow"/>
                <a:ea typeface="Barlow"/>
                <a:cs typeface="Barlow"/>
                <a:sym typeface="Barlow"/>
              </a:rPr>
              <a:t>International Shipping Company</a:t>
            </a:r>
            <a:endParaRPr b="1" sz="1200">
              <a:solidFill>
                <a:srgbClr val="E69138"/>
              </a:solidFill>
              <a:latin typeface="Barlow"/>
              <a:ea typeface="Barlow"/>
              <a:cs typeface="Barlow"/>
              <a:sym typeface="Barlow"/>
            </a:endParaRPr>
          </a:p>
        </p:txBody>
      </p:sp>
      <p:sp>
        <p:nvSpPr>
          <p:cNvPr id="304" name="Google Shape;304;p36"/>
          <p:cNvSpPr/>
          <p:nvPr/>
        </p:nvSpPr>
        <p:spPr>
          <a:xfrm>
            <a:off x="6825300" y="686500"/>
            <a:ext cx="162000" cy="170100"/>
          </a:xfrm>
          <a:prstGeom prst="rect">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305" name="Google Shape;305;p36"/>
          <p:cNvSpPr txBox="1"/>
          <p:nvPr/>
        </p:nvSpPr>
        <p:spPr>
          <a:xfrm>
            <a:off x="3767100" y="3325950"/>
            <a:ext cx="1336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solidFill>
                  <a:srgbClr val="CC0000"/>
                </a:solidFill>
                <a:latin typeface="Barlow"/>
                <a:ea typeface="Barlow"/>
                <a:cs typeface="Barlow"/>
                <a:sym typeface="Barlow"/>
              </a:rPr>
              <a:t>Priatno Harjono</a:t>
            </a:r>
            <a:endParaRPr b="1" sz="1200">
              <a:solidFill>
                <a:srgbClr val="CC0000"/>
              </a:solidFill>
              <a:latin typeface="Barlow"/>
              <a:ea typeface="Barlow"/>
              <a:cs typeface="Barlow"/>
              <a:sym typeface="Barlow"/>
            </a:endParaRPr>
          </a:p>
        </p:txBody>
      </p:sp>
      <p:sp>
        <p:nvSpPr>
          <p:cNvPr id="306" name="Google Shape;306;p36"/>
          <p:cNvSpPr txBox="1"/>
          <p:nvPr/>
        </p:nvSpPr>
        <p:spPr>
          <a:xfrm>
            <a:off x="2571750" y="4025100"/>
            <a:ext cx="1336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solidFill>
                  <a:srgbClr val="CC0000"/>
                </a:solidFill>
                <a:latin typeface="Barlow"/>
                <a:ea typeface="Barlow"/>
                <a:cs typeface="Barlow"/>
                <a:sym typeface="Barlow"/>
              </a:rPr>
              <a:t>Mr Harjono’s Boss</a:t>
            </a:r>
            <a:endParaRPr b="1" sz="1200">
              <a:solidFill>
                <a:srgbClr val="CC0000"/>
              </a:solidFill>
              <a:latin typeface="Barlow"/>
              <a:ea typeface="Barlow"/>
              <a:cs typeface="Barlow"/>
              <a:sym typeface="Barlow"/>
            </a:endParaRPr>
          </a:p>
        </p:txBody>
      </p:sp>
      <p:sp>
        <p:nvSpPr>
          <p:cNvPr id="307" name="Google Shape;307;p36"/>
          <p:cNvSpPr txBox="1"/>
          <p:nvPr/>
        </p:nvSpPr>
        <p:spPr>
          <a:xfrm>
            <a:off x="5103600" y="4117500"/>
            <a:ext cx="1486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solidFill>
                  <a:srgbClr val="CC0000"/>
                </a:solidFill>
                <a:latin typeface="Barlow"/>
                <a:ea typeface="Barlow"/>
                <a:cs typeface="Barlow"/>
                <a:sym typeface="Barlow"/>
              </a:rPr>
              <a:t>Central Manager</a:t>
            </a:r>
            <a:endParaRPr b="1" sz="1200">
              <a:solidFill>
                <a:srgbClr val="CC0000"/>
              </a:solidFill>
              <a:latin typeface="Barlow"/>
              <a:ea typeface="Barlow"/>
              <a:cs typeface="Barlow"/>
              <a:sym typeface="Barlow"/>
            </a:endParaRPr>
          </a:p>
        </p:txBody>
      </p:sp>
      <p:sp>
        <p:nvSpPr>
          <p:cNvPr id="308" name="Google Shape;308;p36"/>
          <p:cNvSpPr txBox="1"/>
          <p:nvPr/>
        </p:nvSpPr>
        <p:spPr>
          <a:xfrm>
            <a:off x="5196225" y="1936500"/>
            <a:ext cx="1486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solidFill>
                  <a:srgbClr val="CC0000"/>
                </a:solidFill>
                <a:latin typeface="Barlow"/>
                <a:ea typeface="Barlow"/>
                <a:cs typeface="Barlow"/>
                <a:sym typeface="Barlow"/>
              </a:rPr>
              <a:t>The 14 Plantations</a:t>
            </a:r>
            <a:endParaRPr b="1" sz="1200">
              <a:solidFill>
                <a:srgbClr val="CC0000"/>
              </a:solidFill>
              <a:latin typeface="Barlow"/>
              <a:ea typeface="Barlow"/>
              <a:cs typeface="Barlow"/>
              <a:sym typeface="Barlow"/>
            </a:endParaRPr>
          </a:p>
        </p:txBody>
      </p:sp>
      <p:sp>
        <p:nvSpPr>
          <p:cNvPr id="309" name="Google Shape;309;p36"/>
          <p:cNvSpPr txBox="1"/>
          <p:nvPr/>
        </p:nvSpPr>
        <p:spPr>
          <a:xfrm>
            <a:off x="1166925" y="1708050"/>
            <a:ext cx="111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solidFill>
                  <a:srgbClr val="CC0000"/>
                </a:solidFill>
                <a:latin typeface="Barlow"/>
                <a:ea typeface="Barlow"/>
                <a:cs typeface="Barlow"/>
                <a:sym typeface="Barlow"/>
              </a:rPr>
              <a:t>The Farmers</a:t>
            </a:r>
            <a:endParaRPr b="1" sz="1200">
              <a:solidFill>
                <a:srgbClr val="CC0000"/>
              </a:solidFill>
              <a:latin typeface="Barlow"/>
              <a:ea typeface="Barlow"/>
              <a:cs typeface="Barlow"/>
              <a:sym typeface="Barlow"/>
            </a:endParaRPr>
          </a:p>
        </p:txBody>
      </p:sp>
      <p:sp>
        <p:nvSpPr>
          <p:cNvPr id="310" name="Google Shape;310;p36"/>
          <p:cNvSpPr txBox="1"/>
          <p:nvPr/>
        </p:nvSpPr>
        <p:spPr>
          <a:xfrm>
            <a:off x="3425475" y="4527575"/>
            <a:ext cx="1383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solidFill>
                  <a:srgbClr val="674EA7"/>
                </a:solidFill>
                <a:latin typeface="Barlow"/>
                <a:ea typeface="Barlow"/>
                <a:cs typeface="Barlow"/>
                <a:sym typeface="Barlow"/>
              </a:rPr>
              <a:t>Fabian Ruspandy</a:t>
            </a:r>
            <a:endParaRPr b="1" sz="1200">
              <a:solidFill>
                <a:srgbClr val="674EA7"/>
              </a:solidFill>
              <a:latin typeface="Barlow"/>
              <a:ea typeface="Barlow"/>
              <a:cs typeface="Barlow"/>
              <a:sym typeface="Barlow"/>
            </a:endParaRPr>
          </a:p>
        </p:txBody>
      </p:sp>
      <p:sp>
        <p:nvSpPr>
          <p:cNvPr id="311" name="Google Shape;311;p36"/>
          <p:cNvSpPr/>
          <p:nvPr/>
        </p:nvSpPr>
        <p:spPr>
          <a:xfrm>
            <a:off x="6825300" y="418350"/>
            <a:ext cx="162000" cy="170100"/>
          </a:xfrm>
          <a:prstGeom prst="rect">
            <a:avLst/>
          </a:prstGeom>
          <a:solidFill>
            <a:srgbClr val="674EA7"/>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312" name="Google Shape;312;p36"/>
          <p:cNvSpPr txBox="1"/>
          <p:nvPr/>
        </p:nvSpPr>
        <p:spPr>
          <a:xfrm>
            <a:off x="4959375" y="2737650"/>
            <a:ext cx="1383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solidFill>
                  <a:srgbClr val="674EA7"/>
                </a:solidFill>
                <a:latin typeface="Barlow"/>
                <a:ea typeface="Barlow"/>
                <a:cs typeface="Barlow"/>
                <a:sym typeface="Barlow"/>
              </a:rPr>
              <a:t>Contractors</a:t>
            </a:r>
            <a:endParaRPr b="1" sz="1200">
              <a:solidFill>
                <a:srgbClr val="674EA7"/>
              </a:solidFill>
              <a:latin typeface="Barlow"/>
              <a:ea typeface="Barlow"/>
              <a:cs typeface="Barlow"/>
              <a:sym typeface="Barlow"/>
            </a:endParaRPr>
          </a:p>
        </p:txBody>
      </p:sp>
      <p:sp>
        <p:nvSpPr>
          <p:cNvPr id="313" name="Google Shape;313;p36"/>
          <p:cNvSpPr txBox="1"/>
          <p:nvPr/>
        </p:nvSpPr>
        <p:spPr>
          <a:xfrm>
            <a:off x="2401200" y="3237850"/>
            <a:ext cx="1383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solidFill>
                  <a:srgbClr val="674EA7"/>
                </a:solidFill>
                <a:latin typeface="Barlow"/>
                <a:ea typeface="Barlow"/>
                <a:cs typeface="Barlow"/>
                <a:sym typeface="Barlow"/>
              </a:rPr>
              <a:t>Head of Departments</a:t>
            </a:r>
            <a:endParaRPr b="1" sz="1200">
              <a:solidFill>
                <a:srgbClr val="674EA7"/>
              </a:solidFill>
              <a:latin typeface="Barlow"/>
              <a:ea typeface="Barlow"/>
              <a:cs typeface="Barlow"/>
              <a:sym typeface="Barlow"/>
            </a:endParaRPr>
          </a:p>
        </p:txBody>
      </p:sp>
      <p:sp>
        <p:nvSpPr>
          <p:cNvPr id="314" name="Google Shape;314;p36"/>
          <p:cNvSpPr txBox="1"/>
          <p:nvPr/>
        </p:nvSpPr>
        <p:spPr>
          <a:xfrm>
            <a:off x="4966950" y="1626450"/>
            <a:ext cx="734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solidFill>
                  <a:srgbClr val="674EA7"/>
                </a:solidFill>
                <a:latin typeface="Barlow"/>
                <a:ea typeface="Barlow"/>
                <a:cs typeface="Barlow"/>
                <a:sym typeface="Barlow"/>
              </a:rPr>
              <a:t>Gulaku</a:t>
            </a:r>
            <a:endParaRPr b="1" sz="1200">
              <a:solidFill>
                <a:srgbClr val="674EA7"/>
              </a:solidFill>
              <a:latin typeface="Barlow"/>
              <a:ea typeface="Barlow"/>
              <a:cs typeface="Barlow"/>
              <a:sym typeface="Barlow"/>
            </a:endParaRPr>
          </a:p>
        </p:txBody>
      </p:sp>
      <p:sp>
        <p:nvSpPr>
          <p:cNvPr id="315" name="Google Shape;315;p36"/>
          <p:cNvSpPr txBox="1"/>
          <p:nvPr/>
        </p:nvSpPr>
        <p:spPr>
          <a:xfrm>
            <a:off x="1770075" y="2387100"/>
            <a:ext cx="1383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solidFill>
                  <a:srgbClr val="674EA7"/>
                </a:solidFill>
                <a:latin typeface="Barlow"/>
                <a:ea typeface="Barlow"/>
                <a:cs typeface="Barlow"/>
                <a:sym typeface="Barlow"/>
              </a:rPr>
              <a:t>JJ Royal Coffee</a:t>
            </a:r>
            <a:endParaRPr b="1" sz="1200">
              <a:solidFill>
                <a:srgbClr val="674EA7"/>
              </a:solidFill>
              <a:latin typeface="Barlow"/>
              <a:ea typeface="Barlow"/>
              <a:cs typeface="Barlow"/>
              <a:sym typeface="Barlow"/>
            </a:endParaRPr>
          </a:p>
        </p:txBody>
      </p:sp>
      <p:sp>
        <p:nvSpPr>
          <p:cNvPr id="316" name="Google Shape;316;p36"/>
          <p:cNvSpPr txBox="1"/>
          <p:nvPr/>
        </p:nvSpPr>
        <p:spPr>
          <a:xfrm>
            <a:off x="6099750" y="1395350"/>
            <a:ext cx="1787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solidFill>
                  <a:srgbClr val="674EA7"/>
                </a:solidFill>
                <a:latin typeface="Barlow"/>
                <a:ea typeface="Barlow"/>
                <a:cs typeface="Barlow"/>
                <a:sym typeface="Barlow"/>
              </a:rPr>
              <a:t>Sugar Group Company</a:t>
            </a:r>
            <a:endParaRPr b="1" sz="1200">
              <a:solidFill>
                <a:srgbClr val="674EA7"/>
              </a:solidFill>
              <a:latin typeface="Barlow"/>
              <a:ea typeface="Barlow"/>
              <a:cs typeface="Barlow"/>
              <a:sym typeface="Barlow"/>
            </a:endParaRPr>
          </a:p>
        </p:txBody>
      </p:sp>
      <p:sp>
        <p:nvSpPr>
          <p:cNvPr id="317" name="Google Shape;317;p36"/>
          <p:cNvSpPr/>
          <p:nvPr/>
        </p:nvSpPr>
        <p:spPr>
          <a:xfrm>
            <a:off x="293550" y="257800"/>
            <a:ext cx="162000" cy="170100"/>
          </a:xfrm>
          <a:prstGeom prst="rect">
            <a:avLst/>
          </a:prstGeom>
          <a:solidFill>
            <a:srgbClr val="3D85C6"/>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318" name="Google Shape;318;p36"/>
          <p:cNvSpPr txBox="1"/>
          <p:nvPr/>
        </p:nvSpPr>
        <p:spPr>
          <a:xfrm>
            <a:off x="5499600" y="3138225"/>
            <a:ext cx="1383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solidFill>
                  <a:srgbClr val="3D85C6"/>
                </a:solidFill>
                <a:latin typeface="Barlow"/>
                <a:ea typeface="Barlow"/>
                <a:cs typeface="Barlow"/>
                <a:sym typeface="Barlow"/>
              </a:rPr>
              <a:t>Julian Couhault</a:t>
            </a:r>
            <a:endParaRPr b="1" sz="1200">
              <a:solidFill>
                <a:srgbClr val="3D85C6"/>
              </a:solidFill>
              <a:latin typeface="Barlow"/>
              <a:ea typeface="Barlow"/>
              <a:cs typeface="Barlow"/>
              <a:sym typeface="Barlow"/>
            </a:endParaRPr>
          </a:p>
        </p:txBody>
      </p:sp>
      <p:sp>
        <p:nvSpPr>
          <p:cNvPr id="319" name="Google Shape;319;p36"/>
          <p:cNvSpPr txBox="1"/>
          <p:nvPr/>
        </p:nvSpPr>
        <p:spPr>
          <a:xfrm>
            <a:off x="4369500" y="1921725"/>
            <a:ext cx="734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solidFill>
                  <a:srgbClr val="3D85C6"/>
                </a:solidFill>
                <a:latin typeface="Barlow"/>
                <a:ea typeface="Barlow"/>
                <a:cs typeface="Barlow"/>
                <a:sym typeface="Barlow"/>
              </a:rPr>
              <a:t>Bosses</a:t>
            </a:r>
            <a:endParaRPr b="1" sz="1200">
              <a:solidFill>
                <a:srgbClr val="3D85C6"/>
              </a:solidFill>
              <a:latin typeface="Barlow"/>
              <a:ea typeface="Barlow"/>
              <a:cs typeface="Barlow"/>
              <a:sym typeface="Barlow"/>
            </a:endParaRPr>
          </a:p>
        </p:txBody>
      </p:sp>
      <p:sp>
        <p:nvSpPr>
          <p:cNvPr id="320" name="Google Shape;320;p36"/>
          <p:cNvSpPr txBox="1"/>
          <p:nvPr/>
        </p:nvSpPr>
        <p:spPr>
          <a:xfrm>
            <a:off x="6391500" y="2175125"/>
            <a:ext cx="1383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solidFill>
                  <a:srgbClr val="3D85C6"/>
                </a:solidFill>
                <a:latin typeface="Barlow"/>
                <a:ea typeface="Barlow"/>
                <a:cs typeface="Barlow"/>
                <a:sym typeface="Barlow"/>
              </a:rPr>
              <a:t>People That Perpetuate Company Culture</a:t>
            </a:r>
            <a:endParaRPr b="1" sz="1200">
              <a:solidFill>
                <a:srgbClr val="3D85C6"/>
              </a:solidFill>
              <a:latin typeface="Barlow"/>
              <a:ea typeface="Barlow"/>
              <a:cs typeface="Barlow"/>
              <a:sym typeface="Barlow"/>
            </a:endParaRPr>
          </a:p>
        </p:txBody>
      </p:sp>
      <p:sp>
        <p:nvSpPr>
          <p:cNvPr id="321" name="Google Shape;321;p36"/>
          <p:cNvSpPr txBox="1"/>
          <p:nvPr/>
        </p:nvSpPr>
        <p:spPr>
          <a:xfrm>
            <a:off x="2735325" y="971650"/>
            <a:ext cx="1576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solidFill>
                  <a:srgbClr val="3D85C6"/>
                </a:solidFill>
                <a:latin typeface="Barlow"/>
                <a:ea typeface="Barlow"/>
                <a:cs typeface="Barlow"/>
                <a:sym typeface="Barlow"/>
              </a:rPr>
              <a:t>Industry Standards</a:t>
            </a:r>
            <a:endParaRPr b="1" sz="1200">
              <a:solidFill>
                <a:srgbClr val="3D85C6"/>
              </a:solidFill>
              <a:latin typeface="Barlow"/>
              <a:ea typeface="Barlow"/>
              <a:cs typeface="Barlow"/>
              <a:sym typeface="Barlow"/>
            </a:endParaRPr>
          </a:p>
        </p:txBody>
      </p:sp>
      <p:sp>
        <p:nvSpPr>
          <p:cNvPr id="322" name="Google Shape;322;p36"/>
          <p:cNvSpPr/>
          <p:nvPr/>
        </p:nvSpPr>
        <p:spPr>
          <a:xfrm>
            <a:off x="293550" y="568750"/>
            <a:ext cx="162000" cy="170100"/>
          </a:xfrm>
          <a:prstGeom prst="rect">
            <a:avLst/>
          </a:prstGeom>
          <a:solidFill>
            <a:srgbClr val="6AA84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323" name="Google Shape;323;p36"/>
          <p:cNvSpPr txBox="1"/>
          <p:nvPr/>
        </p:nvSpPr>
        <p:spPr>
          <a:xfrm>
            <a:off x="1377525" y="3206100"/>
            <a:ext cx="1383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solidFill>
                  <a:srgbClr val="6AA84F"/>
                </a:solidFill>
                <a:latin typeface="Barlow"/>
                <a:ea typeface="Barlow"/>
                <a:cs typeface="Barlow"/>
                <a:sym typeface="Barlow"/>
              </a:rPr>
              <a:t>HR Team</a:t>
            </a:r>
            <a:endParaRPr b="1" sz="1200">
              <a:solidFill>
                <a:srgbClr val="6AA84F"/>
              </a:solidFill>
              <a:latin typeface="Barlow"/>
              <a:ea typeface="Barlow"/>
              <a:cs typeface="Barlow"/>
              <a:sym typeface="Barlow"/>
            </a:endParaRPr>
          </a:p>
        </p:txBody>
      </p:sp>
      <p:sp>
        <p:nvSpPr>
          <p:cNvPr id="324" name="Google Shape;324;p36"/>
          <p:cNvSpPr txBox="1"/>
          <p:nvPr/>
        </p:nvSpPr>
        <p:spPr>
          <a:xfrm>
            <a:off x="6946800" y="2949363"/>
            <a:ext cx="1383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solidFill>
                  <a:srgbClr val="6AA84F"/>
                </a:solidFill>
                <a:latin typeface="Barlow"/>
                <a:ea typeface="Barlow"/>
                <a:cs typeface="Barlow"/>
                <a:sym typeface="Barlow"/>
              </a:rPr>
              <a:t>Application Verifier</a:t>
            </a:r>
            <a:endParaRPr b="1" sz="1200">
              <a:solidFill>
                <a:srgbClr val="6AA84F"/>
              </a:solidFill>
              <a:latin typeface="Barlow"/>
              <a:ea typeface="Barlow"/>
              <a:cs typeface="Barlow"/>
              <a:sym typeface="Barlow"/>
            </a:endParaRPr>
          </a:p>
        </p:txBody>
      </p:sp>
      <p:sp>
        <p:nvSpPr>
          <p:cNvPr id="325" name="Google Shape;325;p36"/>
          <p:cNvSpPr txBox="1"/>
          <p:nvPr/>
        </p:nvSpPr>
        <p:spPr>
          <a:xfrm>
            <a:off x="3555150" y="3891575"/>
            <a:ext cx="1383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solidFill>
                  <a:srgbClr val="6AA84F"/>
                </a:solidFill>
                <a:latin typeface="Barlow"/>
                <a:ea typeface="Barlow"/>
                <a:cs typeface="Barlow"/>
                <a:sym typeface="Barlow"/>
              </a:rPr>
              <a:t>Hiring &amp; Training</a:t>
            </a:r>
            <a:endParaRPr b="1" sz="1200">
              <a:solidFill>
                <a:srgbClr val="6AA84F"/>
              </a:solidFill>
              <a:latin typeface="Barlow"/>
              <a:ea typeface="Barlow"/>
              <a:cs typeface="Barlow"/>
              <a:sym typeface="Barlow"/>
            </a:endParaRPr>
          </a:p>
        </p:txBody>
      </p:sp>
      <p:sp>
        <p:nvSpPr>
          <p:cNvPr id="326" name="Google Shape;326;p36"/>
          <p:cNvSpPr txBox="1"/>
          <p:nvPr/>
        </p:nvSpPr>
        <p:spPr>
          <a:xfrm>
            <a:off x="3830475" y="2779575"/>
            <a:ext cx="1383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solidFill>
                  <a:srgbClr val="6AA84F"/>
                </a:solidFill>
                <a:latin typeface="Barlow"/>
                <a:ea typeface="Barlow"/>
                <a:cs typeface="Barlow"/>
                <a:sym typeface="Barlow"/>
              </a:rPr>
              <a:t>Budgeting &amp; Planning</a:t>
            </a:r>
            <a:endParaRPr b="1" sz="1200">
              <a:solidFill>
                <a:srgbClr val="6AA84F"/>
              </a:solidFill>
              <a:latin typeface="Barlow"/>
              <a:ea typeface="Barlow"/>
              <a:cs typeface="Barlow"/>
              <a:sym typeface="Barlow"/>
            </a:endParaRPr>
          </a:p>
        </p:txBody>
      </p:sp>
      <p:sp>
        <p:nvSpPr>
          <p:cNvPr id="327" name="Google Shape;327;p36"/>
          <p:cNvSpPr txBox="1"/>
          <p:nvPr/>
        </p:nvSpPr>
        <p:spPr>
          <a:xfrm>
            <a:off x="4957463" y="798750"/>
            <a:ext cx="1383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solidFill>
                  <a:srgbClr val="6AA84F"/>
                </a:solidFill>
                <a:latin typeface="Barlow"/>
                <a:ea typeface="Barlow"/>
                <a:cs typeface="Barlow"/>
                <a:sym typeface="Barlow"/>
              </a:rPr>
              <a:t>Indonesia’s QOL</a:t>
            </a:r>
            <a:endParaRPr b="1" sz="1200">
              <a:solidFill>
                <a:srgbClr val="6AA84F"/>
              </a:solidFill>
              <a:latin typeface="Barlow"/>
              <a:ea typeface="Barlow"/>
              <a:cs typeface="Barlow"/>
              <a:sym typeface="Barlow"/>
            </a:endParaRPr>
          </a:p>
        </p:txBody>
      </p:sp>
      <p:sp>
        <p:nvSpPr>
          <p:cNvPr id="328" name="Google Shape;328;p36"/>
          <p:cNvSpPr txBox="1"/>
          <p:nvPr/>
        </p:nvSpPr>
        <p:spPr>
          <a:xfrm>
            <a:off x="5155050" y="3415625"/>
            <a:ext cx="1383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solidFill>
                  <a:srgbClr val="674EA7"/>
                </a:solidFill>
                <a:latin typeface="Barlow"/>
                <a:ea typeface="Barlow"/>
                <a:cs typeface="Barlow"/>
                <a:sym typeface="Barlow"/>
              </a:rPr>
              <a:t>Consultants</a:t>
            </a:r>
            <a:endParaRPr b="1" sz="1200">
              <a:solidFill>
                <a:srgbClr val="674EA7"/>
              </a:solidFill>
              <a:latin typeface="Barlow"/>
              <a:ea typeface="Barlow"/>
              <a:cs typeface="Barlow"/>
              <a:sym typeface="Barl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7"/>
          <p:cNvSpPr/>
          <p:nvPr/>
        </p:nvSpPr>
        <p:spPr>
          <a:xfrm rot="-5400000">
            <a:off x="7362610" y="3426465"/>
            <a:ext cx="745775" cy="2816994"/>
          </a:xfrm>
          <a:custGeom>
            <a:rect b="b" l="l" r="r" t="t"/>
            <a:pathLst>
              <a:path extrusionOk="0" h="196033" w="29831">
                <a:moveTo>
                  <a:pt x="473" y="196033"/>
                </a:moveTo>
                <a:lnTo>
                  <a:pt x="29831" y="141580"/>
                </a:lnTo>
                <a:lnTo>
                  <a:pt x="0" y="0"/>
                </a:lnTo>
              </a:path>
            </a:pathLst>
          </a:custGeom>
          <a:noFill/>
          <a:ln cap="flat" cmpd="sng" w="19050">
            <a:solidFill>
              <a:schemeClr val="accent1"/>
            </a:solidFill>
            <a:prstDash val="solid"/>
            <a:round/>
            <a:headEnd len="med" w="med" type="none"/>
            <a:tailEnd len="med" w="med" type="none"/>
          </a:ln>
        </p:spPr>
      </p:sp>
      <p:sp>
        <p:nvSpPr>
          <p:cNvPr id="334" name="Google Shape;334;p37"/>
          <p:cNvSpPr/>
          <p:nvPr/>
        </p:nvSpPr>
        <p:spPr>
          <a:xfrm>
            <a:off x="4443150" y="-78325"/>
            <a:ext cx="3894600" cy="591875"/>
          </a:xfrm>
          <a:custGeom>
            <a:rect b="b" l="l" r="r" t="t"/>
            <a:pathLst>
              <a:path extrusionOk="0" h="23675" w="155784">
                <a:moveTo>
                  <a:pt x="0" y="0"/>
                </a:moveTo>
                <a:lnTo>
                  <a:pt x="51612" y="23675"/>
                </a:lnTo>
                <a:lnTo>
                  <a:pt x="155784" y="0"/>
                </a:lnTo>
              </a:path>
            </a:pathLst>
          </a:custGeom>
          <a:noFill/>
          <a:ln cap="flat" cmpd="sng" w="19050">
            <a:solidFill>
              <a:schemeClr val="accent1"/>
            </a:solidFill>
            <a:prstDash val="solid"/>
            <a:round/>
            <a:headEnd len="med" w="med" type="none"/>
            <a:tailEnd len="med" w="med" type="none"/>
          </a:ln>
        </p:spPr>
      </p:sp>
      <p:sp>
        <p:nvSpPr>
          <p:cNvPr id="335" name="Google Shape;335;p37"/>
          <p:cNvSpPr txBox="1"/>
          <p:nvPr/>
        </p:nvSpPr>
        <p:spPr>
          <a:xfrm>
            <a:off x="644300" y="1341171"/>
            <a:ext cx="536700" cy="1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700">
                <a:solidFill>
                  <a:srgbClr val="595959"/>
                </a:solidFill>
              </a:rPr>
              <a:t>Farmers</a:t>
            </a:r>
            <a:endParaRPr sz="700">
              <a:solidFill>
                <a:srgbClr val="595959"/>
              </a:solidFill>
            </a:endParaRPr>
          </a:p>
        </p:txBody>
      </p:sp>
      <p:cxnSp>
        <p:nvCxnSpPr>
          <p:cNvPr id="336" name="Google Shape;336;p37"/>
          <p:cNvCxnSpPr/>
          <p:nvPr/>
        </p:nvCxnSpPr>
        <p:spPr>
          <a:xfrm>
            <a:off x="1262882" y="1521822"/>
            <a:ext cx="1028400" cy="0"/>
          </a:xfrm>
          <a:prstGeom prst="straightConnector1">
            <a:avLst/>
          </a:prstGeom>
          <a:noFill/>
          <a:ln cap="flat" cmpd="sng" w="9525">
            <a:solidFill>
              <a:srgbClr val="595959"/>
            </a:solidFill>
            <a:prstDash val="solid"/>
            <a:round/>
            <a:headEnd len="med" w="med" type="none"/>
            <a:tailEnd len="med" w="med" type="triangle"/>
          </a:ln>
        </p:spPr>
      </p:cxnSp>
      <p:sp>
        <p:nvSpPr>
          <p:cNvPr id="337" name="Google Shape;337;p37"/>
          <p:cNvSpPr txBox="1"/>
          <p:nvPr/>
        </p:nvSpPr>
        <p:spPr>
          <a:xfrm>
            <a:off x="2388243" y="1405686"/>
            <a:ext cx="588900" cy="1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700">
                <a:solidFill>
                  <a:srgbClr val="595959"/>
                </a:solidFill>
              </a:rPr>
              <a:t>Plant managers</a:t>
            </a:r>
            <a:endParaRPr sz="700">
              <a:solidFill>
                <a:srgbClr val="595959"/>
              </a:solidFill>
            </a:endParaRPr>
          </a:p>
        </p:txBody>
      </p:sp>
      <p:cxnSp>
        <p:nvCxnSpPr>
          <p:cNvPr id="338" name="Google Shape;338;p37"/>
          <p:cNvCxnSpPr/>
          <p:nvPr/>
        </p:nvCxnSpPr>
        <p:spPr>
          <a:xfrm>
            <a:off x="3215487" y="1515368"/>
            <a:ext cx="715500" cy="103200"/>
          </a:xfrm>
          <a:prstGeom prst="straightConnector1">
            <a:avLst/>
          </a:prstGeom>
          <a:noFill/>
          <a:ln cap="flat" cmpd="sng" w="9525">
            <a:solidFill>
              <a:srgbClr val="595959"/>
            </a:solidFill>
            <a:prstDash val="solid"/>
            <a:round/>
            <a:headEnd len="med" w="med" type="none"/>
            <a:tailEnd len="med" w="med" type="triangle"/>
          </a:ln>
        </p:spPr>
      </p:cxnSp>
      <p:sp>
        <p:nvSpPr>
          <p:cNvPr id="339" name="Google Shape;339;p37"/>
          <p:cNvSpPr txBox="1"/>
          <p:nvPr/>
        </p:nvSpPr>
        <p:spPr>
          <a:xfrm>
            <a:off x="4035293" y="1541171"/>
            <a:ext cx="484200" cy="22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700">
                <a:solidFill>
                  <a:srgbClr val="595959"/>
                </a:solidFill>
              </a:rPr>
              <a:t>14 sectors</a:t>
            </a:r>
            <a:endParaRPr sz="700">
              <a:solidFill>
                <a:srgbClr val="595959"/>
              </a:solidFill>
            </a:endParaRPr>
          </a:p>
        </p:txBody>
      </p:sp>
      <p:cxnSp>
        <p:nvCxnSpPr>
          <p:cNvPr id="340" name="Google Shape;340;p37"/>
          <p:cNvCxnSpPr/>
          <p:nvPr/>
        </p:nvCxnSpPr>
        <p:spPr>
          <a:xfrm>
            <a:off x="4519704" y="1654073"/>
            <a:ext cx="499500" cy="255000"/>
          </a:xfrm>
          <a:prstGeom prst="straightConnector1">
            <a:avLst/>
          </a:prstGeom>
          <a:noFill/>
          <a:ln cap="flat" cmpd="sng" w="9525">
            <a:solidFill>
              <a:srgbClr val="595959"/>
            </a:solidFill>
            <a:prstDash val="solid"/>
            <a:round/>
            <a:headEnd len="med" w="med" type="none"/>
            <a:tailEnd len="med" w="med" type="triangle"/>
          </a:ln>
        </p:spPr>
      </p:cxnSp>
      <p:sp>
        <p:nvSpPr>
          <p:cNvPr id="341" name="Google Shape;341;p37"/>
          <p:cNvSpPr txBox="1"/>
          <p:nvPr/>
        </p:nvSpPr>
        <p:spPr>
          <a:xfrm>
            <a:off x="4810381" y="1979899"/>
            <a:ext cx="640800" cy="1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700">
                <a:solidFill>
                  <a:srgbClr val="595959"/>
                </a:solidFill>
              </a:rPr>
              <a:t>Central planner</a:t>
            </a:r>
            <a:endParaRPr sz="700">
              <a:solidFill>
                <a:srgbClr val="595959"/>
              </a:solidFill>
            </a:endParaRPr>
          </a:p>
        </p:txBody>
      </p:sp>
      <p:cxnSp>
        <p:nvCxnSpPr>
          <p:cNvPr id="342" name="Google Shape;342;p37"/>
          <p:cNvCxnSpPr/>
          <p:nvPr/>
        </p:nvCxnSpPr>
        <p:spPr>
          <a:xfrm flipH="1">
            <a:off x="4624099" y="2263779"/>
            <a:ext cx="231000" cy="406500"/>
          </a:xfrm>
          <a:prstGeom prst="straightConnector1">
            <a:avLst/>
          </a:prstGeom>
          <a:noFill/>
          <a:ln cap="flat" cmpd="sng" w="9525">
            <a:solidFill>
              <a:srgbClr val="595959"/>
            </a:solidFill>
            <a:prstDash val="solid"/>
            <a:round/>
            <a:headEnd len="med" w="med" type="none"/>
            <a:tailEnd len="med" w="med" type="triangle"/>
          </a:ln>
        </p:spPr>
      </p:cxnSp>
      <p:sp>
        <p:nvSpPr>
          <p:cNvPr id="343" name="Google Shape;343;p37"/>
          <p:cNvSpPr txBox="1"/>
          <p:nvPr/>
        </p:nvSpPr>
        <p:spPr>
          <a:xfrm>
            <a:off x="4161992" y="2715401"/>
            <a:ext cx="857100" cy="2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700">
                <a:solidFill>
                  <a:srgbClr val="595959"/>
                </a:solidFill>
              </a:rPr>
              <a:t>Mr. Harjono</a:t>
            </a:r>
            <a:endParaRPr sz="700">
              <a:solidFill>
                <a:srgbClr val="595959"/>
              </a:solidFill>
            </a:endParaRPr>
          </a:p>
        </p:txBody>
      </p:sp>
      <p:cxnSp>
        <p:nvCxnSpPr>
          <p:cNvPr id="344" name="Google Shape;344;p37"/>
          <p:cNvCxnSpPr/>
          <p:nvPr/>
        </p:nvCxnSpPr>
        <p:spPr>
          <a:xfrm flipH="1" rot="10800000">
            <a:off x="4229061" y="2160389"/>
            <a:ext cx="484200" cy="516300"/>
          </a:xfrm>
          <a:prstGeom prst="straightConnector1">
            <a:avLst/>
          </a:prstGeom>
          <a:noFill/>
          <a:ln cap="flat" cmpd="sng" w="9525">
            <a:solidFill>
              <a:srgbClr val="595959"/>
            </a:solidFill>
            <a:prstDash val="solid"/>
            <a:round/>
            <a:headEnd len="med" w="med" type="none"/>
            <a:tailEnd len="med" w="med" type="triangle"/>
          </a:ln>
        </p:spPr>
      </p:cxnSp>
      <p:cxnSp>
        <p:nvCxnSpPr>
          <p:cNvPr id="345" name="Google Shape;345;p37"/>
          <p:cNvCxnSpPr/>
          <p:nvPr/>
        </p:nvCxnSpPr>
        <p:spPr>
          <a:xfrm rot="10800000">
            <a:off x="2947361" y="1695902"/>
            <a:ext cx="1110300" cy="109800"/>
          </a:xfrm>
          <a:prstGeom prst="straightConnector1">
            <a:avLst/>
          </a:prstGeom>
          <a:noFill/>
          <a:ln cap="flat" cmpd="sng" w="9525">
            <a:solidFill>
              <a:srgbClr val="595959"/>
            </a:solidFill>
            <a:prstDash val="solid"/>
            <a:round/>
            <a:headEnd len="med" w="med" type="none"/>
            <a:tailEnd len="med" w="med" type="triangle"/>
          </a:ln>
        </p:spPr>
      </p:cxnSp>
      <p:cxnSp>
        <p:nvCxnSpPr>
          <p:cNvPr id="346" name="Google Shape;346;p37"/>
          <p:cNvCxnSpPr>
            <a:stCxn id="341" idx="1"/>
            <a:endCxn id="339" idx="2"/>
          </p:cNvCxnSpPr>
          <p:nvPr/>
        </p:nvCxnSpPr>
        <p:spPr>
          <a:xfrm rot="10800000">
            <a:off x="4277281" y="1766749"/>
            <a:ext cx="533100" cy="293700"/>
          </a:xfrm>
          <a:prstGeom prst="straightConnector1">
            <a:avLst/>
          </a:prstGeom>
          <a:noFill/>
          <a:ln cap="flat" cmpd="sng" w="9525">
            <a:solidFill>
              <a:srgbClr val="595959"/>
            </a:solidFill>
            <a:prstDash val="solid"/>
            <a:round/>
            <a:headEnd len="med" w="med" type="none"/>
            <a:tailEnd len="med" w="med" type="triangle"/>
          </a:ln>
        </p:spPr>
      </p:cxnSp>
      <p:cxnSp>
        <p:nvCxnSpPr>
          <p:cNvPr id="347" name="Google Shape;347;p37"/>
          <p:cNvCxnSpPr/>
          <p:nvPr/>
        </p:nvCxnSpPr>
        <p:spPr>
          <a:xfrm rot="10800000">
            <a:off x="1165875" y="1586062"/>
            <a:ext cx="1200000" cy="77700"/>
          </a:xfrm>
          <a:prstGeom prst="straightConnector1">
            <a:avLst/>
          </a:prstGeom>
          <a:noFill/>
          <a:ln cap="flat" cmpd="sng" w="9525">
            <a:solidFill>
              <a:srgbClr val="595959"/>
            </a:solidFill>
            <a:prstDash val="solid"/>
            <a:round/>
            <a:headEnd len="med" w="med" type="none"/>
            <a:tailEnd len="med" w="med" type="triangle"/>
          </a:ln>
        </p:spPr>
      </p:cxnSp>
      <p:sp>
        <p:nvSpPr>
          <p:cNvPr id="348" name="Google Shape;348;p37"/>
          <p:cNvSpPr txBox="1"/>
          <p:nvPr/>
        </p:nvSpPr>
        <p:spPr>
          <a:xfrm>
            <a:off x="1408110" y="1070200"/>
            <a:ext cx="715500" cy="22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700">
                <a:solidFill>
                  <a:srgbClr val="595959"/>
                </a:solidFill>
              </a:rPr>
              <a:t>Some data about crops and issues</a:t>
            </a:r>
            <a:endParaRPr sz="700">
              <a:solidFill>
                <a:srgbClr val="595959"/>
              </a:solidFill>
            </a:endParaRPr>
          </a:p>
        </p:txBody>
      </p:sp>
      <p:sp>
        <p:nvSpPr>
          <p:cNvPr id="349" name="Google Shape;349;p37"/>
          <p:cNvSpPr txBox="1"/>
          <p:nvPr/>
        </p:nvSpPr>
        <p:spPr>
          <a:xfrm>
            <a:off x="3323589" y="1130528"/>
            <a:ext cx="4995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700">
                <a:solidFill>
                  <a:srgbClr val="595959"/>
                </a:solidFill>
              </a:rPr>
              <a:t>Harder to fix issues</a:t>
            </a:r>
            <a:endParaRPr sz="700">
              <a:solidFill>
                <a:srgbClr val="595959"/>
              </a:solidFill>
            </a:endParaRPr>
          </a:p>
        </p:txBody>
      </p:sp>
      <p:sp>
        <p:nvSpPr>
          <p:cNvPr id="350" name="Google Shape;350;p37"/>
          <p:cNvSpPr txBox="1"/>
          <p:nvPr/>
        </p:nvSpPr>
        <p:spPr>
          <a:xfrm>
            <a:off x="4676226" y="1437944"/>
            <a:ext cx="11553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700">
                <a:solidFill>
                  <a:srgbClr val="595959"/>
                </a:solidFill>
              </a:rPr>
              <a:t>Central issues that other sectors may be facing</a:t>
            </a:r>
            <a:endParaRPr sz="700">
              <a:solidFill>
                <a:srgbClr val="595959"/>
              </a:solidFill>
            </a:endParaRPr>
          </a:p>
        </p:txBody>
      </p:sp>
      <p:sp>
        <p:nvSpPr>
          <p:cNvPr id="351" name="Google Shape;351;p37"/>
          <p:cNvSpPr txBox="1"/>
          <p:nvPr/>
        </p:nvSpPr>
        <p:spPr>
          <a:xfrm>
            <a:off x="4989237" y="2347643"/>
            <a:ext cx="5889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700">
                <a:solidFill>
                  <a:srgbClr val="595959"/>
                </a:solidFill>
              </a:rPr>
              <a:t>Biggest issues</a:t>
            </a:r>
            <a:endParaRPr sz="700">
              <a:solidFill>
                <a:srgbClr val="595959"/>
              </a:solidFill>
            </a:endParaRPr>
          </a:p>
        </p:txBody>
      </p:sp>
      <p:sp>
        <p:nvSpPr>
          <p:cNvPr id="352" name="Google Shape;352;p37"/>
          <p:cNvSpPr txBox="1"/>
          <p:nvPr/>
        </p:nvSpPr>
        <p:spPr>
          <a:xfrm>
            <a:off x="3931047" y="2344792"/>
            <a:ext cx="991200" cy="2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700">
                <a:solidFill>
                  <a:srgbClr val="595959"/>
                </a:solidFill>
              </a:rPr>
              <a:t>Solutions</a:t>
            </a:r>
            <a:endParaRPr sz="700">
              <a:solidFill>
                <a:srgbClr val="595959"/>
              </a:solidFill>
            </a:endParaRPr>
          </a:p>
        </p:txBody>
      </p:sp>
      <p:sp>
        <p:nvSpPr>
          <p:cNvPr id="353" name="Google Shape;353;p37"/>
          <p:cNvSpPr txBox="1"/>
          <p:nvPr/>
        </p:nvSpPr>
        <p:spPr>
          <a:xfrm>
            <a:off x="3826699" y="1860506"/>
            <a:ext cx="1028400" cy="1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700">
                <a:solidFill>
                  <a:srgbClr val="595959"/>
                </a:solidFill>
              </a:rPr>
              <a:t>Personalized solutions for sectors</a:t>
            </a:r>
            <a:endParaRPr sz="700">
              <a:solidFill>
                <a:srgbClr val="595959"/>
              </a:solidFill>
            </a:endParaRPr>
          </a:p>
        </p:txBody>
      </p:sp>
      <p:sp>
        <p:nvSpPr>
          <p:cNvPr id="354" name="Google Shape;354;p37"/>
          <p:cNvSpPr txBox="1"/>
          <p:nvPr/>
        </p:nvSpPr>
        <p:spPr>
          <a:xfrm>
            <a:off x="2967021" y="1786353"/>
            <a:ext cx="715500" cy="2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700">
                <a:solidFill>
                  <a:srgbClr val="595959"/>
                </a:solidFill>
              </a:rPr>
              <a:t>Orders and plans for each plant</a:t>
            </a:r>
            <a:endParaRPr sz="700">
              <a:solidFill>
                <a:srgbClr val="595959"/>
              </a:solidFill>
            </a:endParaRPr>
          </a:p>
        </p:txBody>
      </p:sp>
      <p:sp>
        <p:nvSpPr>
          <p:cNvPr id="355" name="Google Shape;355;p37"/>
          <p:cNvSpPr txBox="1"/>
          <p:nvPr/>
        </p:nvSpPr>
        <p:spPr>
          <a:xfrm>
            <a:off x="1337407" y="1715369"/>
            <a:ext cx="6858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700">
                <a:solidFill>
                  <a:srgbClr val="595959"/>
                </a:solidFill>
              </a:rPr>
              <a:t>Solutions or orders.</a:t>
            </a:r>
            <a:endParaRPr sz="700">
              <a:solidFill>
                <a:srgbClr val="595959"/>
              </a:solidFill>
            </a:endParaRPr>
          </a:p>
        </p:txBody>
      </p:sp>
      <p:sp>
        <p:nvSpPr>
          <p:cNvPr id="356" name="Google Shape;356;p37"/>
          <p:cNvSpPr txBox="1"/>
          <p:nvPr/>
        </p:nvSpPr>
        <p:spPr>
          <a:xfrm>
            <a:off x="6355650" y="2074875"/>
            <a:ext cx="1801800" cy="8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700">
                <a:solidFill>
                  <a:schemeClr val="dk1"/>
                </a:solidFill>
                <a:latin typeface="Barlow"/>
                <a:ea typeface="Barlow"/>
                <a:cs typeface="Barlow"/>
                <a:sym typeface="Barlow"/>
              </a:rPr>
              <a:t>Fabian Ruspandy</a:t>
            </a:r>
            <a:endParaRPr sz="700">
              <a:solidFill>
                <a:schemeClr val="dk1"/>
              </a:solidFill>
              <a:latin typeface="Barlow"/>
              <a:ea typeface="Barlow"/>
              <a:cs typeface="Barlow"/>
              <a:sym typeface="Barlow"/>
            </a:endParaRPr>
          </a:p>
        </p:txBody>
      </p:sp>
      <p:cxnSp>
        <p:nvCxnSpPr>
          <p:cNvPr id="357" name="Google Shape;357;p37"/>
          <p:cNvCxnSpPr>
            <a:stCxn id="341" idx="3"/>
          </p:cNvCxnSpPr>
          <p:nvPr/>
        </p:nvCxnSpPr>
        <p:spPr>
          <a:xfrm>
            <a:off x="5451181" y="2060449"/>
            <a:ext cx="806100" cy="134700"/>
          </a:xfrm>
          <a:prstGeom prst="straightConnector1">
            <a:avLst/>
          </a:prstGeom>
          <a:noFill/>
          <a:ln cap="flat" cmpd="sng" w="9525">
            <a:solidFill>
              <a:schemeClr val="dk1"/>
            </a:solidFill>
            <a:prstDash val="solid"/>
            <a:round/>
            <a:headEnd len="med" w="med" type="none"/>
            <a:tailEnd len="med" w="med" type="triangle"/>
          </a:ln>
        </p:spPr>
      </p:cxnSp>
      <p:cxnSp>
        <p:nvCxnSpPr>
          <p:cNvPr id="358" name="Google Shape;358;p37"/>
          <p:cNvCxnSpPr/>
          <p:nvPr/>
        </p:nvCxnSpPr>
        <p:spPr>
          <a:xfrm rot="10800000">
            <a:off x="4521000" y="1725325"/>
            <a:ext cx="2118600" cy="371400"/>
          </a:xfrm>
          <a:prstGeom prst="straightConnector1">
            <a:avLst/>
          </a:prstGeom>
          <a:noFill/>
          <a:ln cap="flat" cmpd="sng" w="9525">
            <a:solidFill>
              <a:schemeClr val="dk1"/>
            </a:solidFill>
            <a:prstDash val="solid"/>
            <a:round/>
            <a:headEnd len="med" w="med" type="none"/>
            <a:tailEnd len="med" w="med" type="triangle"/>
          </a:ln>
        </p:spPr>
      </p:cxnSp>
      <p:cxnSp>
        <p:nvCxnSpPr>
          <p:cNvPr id="359" name="Google Shape;359;p37"/>
          <p:cNvCxnSpPr/>
          <p:nvPr/>
        </p:nvCxnSpPr>
        <p:spPr>
          <a:xfrm rot="10800000">
            <a:off x="4171493" y="1026671"/>
            <a:ext cx="105900" cy="514500"/>
          </a:xfrm>
          <a:prstGeom prst="straightConnector1">
            <a:avLst/>
          </a:prstGeom>
          <a:noFill/>
          <a:ln cap="flat" cmpd="sng" w="9525">
            <a:solidFill>
              <a:schemeClr val="dk1"/>
            </a:solidFill>
            <a:prstDash val="solid"/>
            <a:round/>
            <a:headEnd len="med" w="med" type="none"/>
            <a:tailEnd len="med" w="med" type="triangle"/>
          </a:ln>
        </p:spPr>
      </p:cxnSp>
      <p:sp>
        <p:nvSpPr>
          <p:cNvPr id="360" name="Google Shape;360;p37"/>
          <p:cNvSpPr txBox="1"/>
          <p:nvPr/>
        </p:nvSpPr>
        <p:spPr>
          <a:xfrm>
            <a:off x="3806250" y="815225"/>
            <a:ext cx="1240800" cy="1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700">
                <a:solidFill>
                  <a:schemeClr val="dk1"/>
                </a:solidFill>
                <a:latin typeface="Barlow"/>
                <a:ea typeface="Barlow"/>
                <a:cs typeface="Barlow"/>
                <a:sym typeface="Barlow"/>
              </a:rPr>
              <a:t>Contractors &amp; </a:t>
            </a:r>
            <a:r>
              <a:rPr lang="es" sz="700">
                <a:solidFill>
                  <a:schemeClr val="dk1"/>
                </a:solidFill>
                <a:latin typeface="Barlow"/>
                <a:ea typeface="Barlow"/>
                <a:cs typeface="Barlow"/>
                <a:sym typeface="Barlow"/>
              </a:rPr>
              <a:t>consultants</a:t>
            </a:r>
            <a:r>
              <a:rPr lang="es" sz="700">
                <a:solidFill>
                  <a:schemeClr val="dk1"/>
                </a:solidFill>
                <a:latin typeface="Barlow"/>
                <a:ea typeface="Barlow"/>
                <a:cs typeface="Barlow"/>
                <a:sym typeface="Barlow"/>
              </a:rPr>
              <a:t> </a:t>
            </a:r>
            <a:endParaRPr sz="700">
              <a:solidFill>
                <a:schemeClr val="dk1"/>
              </a:solidFill>
              <a:latin typeface="Barlow"/>
              <a:ea typeface="Barlow"/>
              <a:cs typeface="Barlow"/>
              <a:sym typeface="Barlow"/>
            </a:endParaRPr>
          </a:p>
        </p:txBody>
      </p:sp>
      <p:cxnSp>
        <p:nvCxnSpPr>
          <p:cNvPr id="361" name="Google Shape;361;p37"/>
          <p:cNvCxnSpPr>
            <a:stCxn id="360" idx="3"/>
          </p:cNvCxnSpPr>
          <p:nvPr/>
        </p:nvCxnSpPr>
        <p:spPr>
          <a:xfrm flipH="1" rot="10800000">
            <a:off x="5047050" y="622475"/>
            <a:ext cx="183900" cy="260400"/>
          </a:xfrm>
          <a:prstGeom prst="straightConnector1">
            <a:avLst/>
          </a:prstGeom>
          <a:noFill/>
          <a:ln cap="flat" cmpd="sng" w="9525">
            <a:solidFill>
              <a:schemeClr val="dk1"/>
            </a:solidFill>
            <a:prstDash val="solid"/>
            <a:round/>
            <a:headEnd len="med" w="med" type="none"/>
            <a:tailEnd len="med" w="med" type="triangle"/>
          </a:ln>
        </p:spPr>
      </p:cxnSp>
      <p:sp>
        <p:nvSpPr>
          <p:cNvPr id="362" name="Google Shape;362;p37"/>
          <p:cNvSpPr txBox="1"/>
          <p:nvPr/>
        </p:nvSpPr>
        <p:spPr>
          <a:xfrm>
            <a:off x="5077975" y="338525"/>
            <a:ext cx="8571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700">
                <a:solidFill>
                  <a:schemeClr val="dk1"/>
                </a:solidFill>
                <a:latin typeface="Barlow"/>
                <a:ea typeface="Barlow"/>
                <a:cs typeface="Barlow"/>
                <a:sym typeface="Barlow"/>
              </a:rPr>
              <a:t>Architects</a:t>
            </a:r>
            <a:endParaRPr sz="700">
              <a:solidFill>
                <a:schemeClr val="dk1"/>
              </a:solidFill>
              <a:latin typeface="Barlow"/>
              <a:ea typeface="Barlow"/>
              <a:cs typeface="Barlow"/>
              <a:sym typeface="Barlow"/>
            </a:endParaRPr>
          </a:p>
        </p:txBody>
      </p:sp>
      <p:cxnSp>
        <p:nvCxnSpPr>
          <p:cNvPr id="363" name="Google Shape;363;p37"/>
          <p:cNvCxnSpPr/>
          <p:nvPr/>
        </p:nvCxnSpPr>
        <p:spPr>
          <a:xfrm flipH="1" rot="10800000">
            <a:off x="4739450" y="578800"/>
            <a:ext cx="43800" cy="218400"/>
          </a:xfrm>
          <a:prstGeom prst="straightConnector1">
            <a:avLst/>
          </a:prstGeom>
          <a:noFill/>
          <a:ln cap="flat" cmpd="sng" w="9525">
            <a:solidFill>
              <a:schemeClr val="dk1"/>
            </a:solidFill>
            <a:prstDash val="solid"/>
            <a:round/>
            <a:headEnd len="med" w="med" type="none"/>
            <a:tailEnd len="med" w="med" type="triangle"/>
          </a:ln>
        </p:spPr>
      </p:cxnSp>
      <p:sp>
        <p:nvSpPr>
          <p:cNvPr id="364" name="Google Shape;364;p37"/>
          <p:cNvSpPr txBox="1"/>
          <p:nvPr/>
        </p:nvSpPr>
        <p:spPr>
          <a:xfrm>
            <a:off x="4471250" y="338525"/>
            <a:ext cx="536700" cy="1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700">
                <a:solidFill>
                  <a:schemeClr val="dk1"/>
                </a:solidFill>
                <a:latin typeface="Barlow"/>
                <a:ea typeface="Barlow"/>
                <a:cs typeface="Barlow"/>
                <a:sym typeface="Barlow"/>
              </a:rPr>
              <a:t>Lighting people</a:t>
            </a:r>
            <a:endParaRPr sz="700">
              <a:solidFill>
                <a:schemeClr val="dk1"/>
              </a:solidFill>
              <a:latin typeface="Barlow"/>
              <a:ea typeface="Barlow"/>
              <a:cs typeface="Barlow"/>
              <a:sym typeface="Barlow"/>
            </a:endParaRPr>
          </a:p>
        </p:txBody>
      </p:sp>
      <p:cxnSp>
        <p:nvCxnSpPr>
          <p:cNvPr id="365" name="Google Shape;365;p37"/>
          <p:cNvCxnSpPr>
            <a:stCxn id="360" idx="0"/>
          </p:cNvCxnSpPr>
          <p:nvPr/>
        </p:nvCxnSpPr>
        <p:spPr>
          <a:xfrm rot="10800000">
            <a:off x="4280850" y="502325"/>
            <a:ext cx="145800" cy="312900"/>
          </a:xfrm>
          <a:prstGeom prst="straightConnector1">
            <a:avLst/>
          </a:prstGeom>
          <a:noFill/>
          <a:ln cap="flat" cmpd="sng" w="9525">
            <a:solidFill>
              <a:schemeClr val="dk1"/>
            </a:solidFill>
            <a:prstDash val="solid"/>
            <a:round/>
            <a:headEnd len="med" w="med" type="none"/>
            <a:tailEnd len="med" w="med" type="triangle"/>
          </a:ln>
        </p:spPr>
      </p:cxnSp>
      <p:sp>
        <p:nvSpPr>
          <p:cNvPr id="366" name="Google Shape;366;p37"/>
          <p:cNvSpPr txBox="1"/>
          <p:nvPr/>
        </p:nvSpPr>
        <p:spPr>
          <a:xfrm>
            <a:off x="3881550" y="284225"/>
            <a:ext cx="6858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700">
                <a:solidFill>
                  <a:schemeClr val="dk1"/>
                </a:solidFill>
                <a:latin typeface="Barlow"/>
                <a:ea typeface="Barlow"/>
                <a:cs typeface="Barlow"/>
                <a:sym typeface="Barlow"/>
              </a:rPr>
              <a:t>Electricians</a:t>
            </a:r>
            <a:endParaRPr sz="700">
              <a:solidFill>
                <a:schemeClr val="dk1"/>
              </a:solidFill>
              <a:latin typeface="Barlow"/>
              <a:ea typeface="Barlow"/>
              <a:cs typeface="Barlow"/>
              <a:sym typeface="Barlow"/>
            </a:endParaRPr>
          </a:p>
        </p:txBody>
      </p:sp>
      <p:cxnSp>
        <p:nvCxnSpPr>
          <p:cNvPr id="367" name="Google Shape;367;p37"/>
          <p:cNvCxnSpPr/>
          <p:nvPr/>
        </p:nvCxnSpPr>
        <p:spPr>
          <a:xfrm rot="10800000">
            <a:off x="3930975" y="643475"/>
            <a:ext cx="229200" cy="218400"/>
          </a:xfrm>
          <a:prstGeom prst="straightConnector1">
            <a:avLst/>
          </a:prstGeom>
          <a:noFill/>
          <a:ln cap="flat" cmpd="sng" w="9525">
            <a:solidFill>
              <a:schemeClr val="dk1"/>
            </a:solidFill>
            <a:prstDash val="solid"/>
            <a:round/>
            <a:headEnd len="med" w="med" type="none"/>
            <a:tailEnd len="med" w="med" type="triangle"/>
          </a:ln>
        </p:spPr>
      </p:cxnSp>
      <p:sp>
        <p:nvSpPr>
          <p:cNvPr id="368" name="Google Shape;368;p37"/>
          <p:cNvSpPr txBox="1"/>
          <p:nvPr/>
        </p:nvSpPr>
        <p:spPr>
          <a:xfrm>
            <a:off x="3582600" y="489350"/>
            <a:ext cx="588900" cy="1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700">
                <a:solidFill>
                  <a:schemeClr val="dk1"/>
                </a:solidFill>
                <a:latin typeface="Barlow"/>
                <a:ea typeface="Barlow"/>
                <a:cs typeface="Barlow"/>
                <a:sym typeface="Barlow"/>
              </a:rPr>
              <a:t>engineers</a:t>
            </a:r>
            <a:endParaRPr sz="700">
              <a:solidFill>
                <a:schemeClr val="dk1"/>
              </a:solidFill>
              <a:latin typeface="Barlow"/>
              <a:ea typeface="Barlow"/>
              <a:cs typeface="Barlow"/>
              <a:sym typeface="Barlow"/>
            </a:endParaRPr>
          </a:p>
        </p:txBody>
      </p:sp>
      <p:cxnSp>
        <p:nvCxnSpPr>
          <p:cNvPr id="369" name="Google Shape;369;p37"/>
          <p:cNvCxnSpPr/>
          <p:nvPr/>
        </p:nvCxnSpPr>
        <p:spPr>
          <a:xfrm rot="10800000">
            <a:off x="3631650" y="817888"/>
            <a:ext cx="174600" cy="87300"/>
          </a:xfrm>
          <a:prstGeom prst="straightConnector1">
            <a:avLst/>
          </a:prstGeom>
          <a:noFill/>
          <a:ln cap="flat" cmpd="sng" w="9525">
            <a:solidFill>
              <a:schemeClr val="dk1"/>
            </a:solidFill>
            <a:prstDash val="solid"/>
            <a:round/>
            <a:headEnd len="med" w="med" type="none"/>
            <a:tailEnd len="med" w="med" type="triangle"/>
          </a:ln>
        </p:spPr>
      </p:cxnSp>
      <p:sp>
        <p:nvSpPr>
          <p:cNvPr id="370" name="Google Shape;370;p37"/>
          <p:cNvSpPr txBox="1"/>
          <p:nvPr/>
        </p:nvSpPr>
        <p:spPr>
          <a:xfrm>
            <a:off x="3165175" y="655825"/>
            <a:ext cx="5367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700">
                <a:solidFill>
                  <a:schemeClr val="dk1"/>
                </a:solidFill>
                <a:latin typeface="Barlow"/>
                <a:ea typeface="Barlow"/>
                <a:cs typeface="Barlow"/>
                <a:sym typeface="Barlow"/>
              </a:rPr>
              <a:t>Builders</a:t>
            </a:r>
            <a:endParaRPr sz="700">
              <a:solidFill>
                <a:schemeClr val="dk1"/>
              </a:solidFill>
              <a:latin typeface="Barlow"/>
              <a:ea typeface="Barlow"/>
              <a:cs typeface="Barlow"/>
              <a:sym typeface="Barlow"/>
            </a:endParaRPr>
          </a:p>
        </p:txBody>
      </p:sp>
      <p:cxnSp>
        <p:nvCxnSpPr>
          <p:cNvPr id="371" name="Google Shape;371;p37"/>
          <p:cNvCxnSpPr/>
          <p:nvPr/>
        </p:nvCxnSpPr>
        <p:spPr>
          <a:xfrm flipH="1" rot="10800000">
            <a:off x="6464875" y="2413475"/>
            <a:ext cx="141900" cy="633300"/>
          </a:xfrm>
          <a:prstGeom prst="straightConnector1">
            <a:avLst/>
          </a:prstGeom>
          <a:noFill/>
          <a:ln cap="flat" cmpd="sng" w="9525">
            <a:solidFill>
              <a:schemeClr val="dk1"/>
            </a:solidFill>
            <a:prstDash val="solid"/>
            <a:round/>
            <a:headEnd len="med" w="med" type="none"/>
            <a:tailEnd len="med" w="med" type="triangle"/>
          </a:ln>
        </p:spPr>
      </p:cxnSp>
      <p:cxnSp>
        <p:nvCxnSpPr>
          <p:cNvPr id="372" name="Google Shape;372;p37"/>
          <p:cNvCxnSpPr/>
          <p:nvPr/>
        </p:nvCxnSpPr>
        <p:spPr>
          <a:xfrm rot="10800000">
            <a:off x="5088875" y="3057650"/>
            <a:ext cx="950100" cy="131100"/>
          </a:xfrm>
          <a:prstGeom prst="straightConnector1">
            <a:avLst/>
          </a:prstGeom>
          <a:noFill/>
          <a:ln cap="flat" cmpd="sng" w="9525">
            <a:solidFill>
              <a:schemeClr val="dk1"/>
            </a:solidFill>
            <a:prstDash val="solid"/>
            <a:round/>
            <a:headEnd len="med" w="med" type="none"/>
            <a:tailEnd len="med" w="med" type="triangle"/>
          </a:ln>
        </p:spPr>
      </p:cxnSp>
      <p:sp>
        <p:nvSpPr>
          <p:cNvPr id="373" name="Google Shape;373;p37"/>
          <p:cNvSpPr txBox="1"/>
          <p:nvPr/>
        </p:nvSpPr>
        <p:spPr>
          <a:xfrm>
            <a:off x="6017125" y="3003100"/>
            <a:ext cx="12408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700">
                <a:solidFill>
                  <a:schemeClr val="dk1"/>
                </a:solidFill>
                <a:latin typeface="Barlow"/>
                <a:ea typeface="Barlow"/>
                <a:cs typeface="Barlow"/>
                <a:sym typeface="Barlow"/>
              </a:rPr>
              <a:t>High level </a:t>
            </a:r>
            <a:r>
              <a:rPr lang="es" sz="700">
                <a:solidFill>
                  <a:schemeClr val="dk1"/>
                </a:solidFill>
                <a:latin typeface="Barlow"/>
                <a:ea typeface="Barlow"/>
                <a:cs typeface="Barlow"/>
                <a:sym typeface="Barlow"/>
              </a:rPr>
              <a:t>executives</a:t>
            </a:r>
            <a:endParaRPr sz="700">
              <a:solidFill>
                <a:schemeClr val="dk1"/>
              </a:solidFill>
              <a:latin typeface="Barlow"/>
              <a:ea typeface="Barlow"/>
              <a:cs typeface="Barlow"/>
              <a:sym typeface="Barlow"/>
            </a:endParaRPr>
          </a:p>
        </p:txBody>
      </p:sp>
      <p:cxnSp>
        <p:nvCxnSpPr>
          <p:cNvPr id="374" name="Google Shape;374;p37"/>
          <p:cNvCxnSpPr/>
          <p:nvPr/>
        </p:nvCxnSpPr>
        <p:spPr>
          <a:xfrm flipH="1">
            <a:off x="5362000" y="3418075"/>
            <a:ext cx="851700" cy="207600"/>
          </a:xfrm>
          <a:prstGeom prst="straightConnector1">
            <a:avLst/>
          </a:prstGeom>
          <a:noFill/>
          <a:ln cap="flat" cmpd="sng" w="9525">
            <a:solidFill>
              <a:schemeClr val="dk1"/>
            </a:solidFill>
            <a:prstDash val="solid"/>
            <a:round/>
            <a:headEnd len="med" w="med" type="none"/>
            <a:tailEnd len="med" w="med" type="triangle"/>
          </a:ln>
        </p:spPr>
      </p:cxnSp>
      <p:sp>
        <p:nvSpPr>
          <p:cNvPr id="375" name="Google Shape;375;p37"/>
          <p:cNvSpPr txBox="1"/>
          <p:nvPr/>
        </p:nvSpPr>
        <p:spPr>
          <a:xfrm>
            <a:off x="4619325" y="3625575"/>
            <a:ext cx="9501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700">
                <a:solidFill>
                  <a:schemeClr val="dk1"/>
                </a:solidFill>
                <a:latin typeface="Barlow"/>
                <a:ea typeface="Barlow"/>
                <a:cs typeface="Barlow"/>
                <a:sym typeface="Barlow"/>
              </a:rPr>
              <a:t>Marketing team</a:t>
            </a:r>
            <a:endParaRPr sz="700">
              <a:solidFill>
                <a:schemeClr val="dk1"/>
              </a:solidFill>
              <a:latin typeface="Barlow"/>
              <a:ea typeface="Barlow"/>
              <a:cs typeface="Barlow"/>
              <a:sym typeface="Barlow"/>
            </a:endParaRPr>
          </a:p>
        </p:txBody>
      </p:sp>
      <p:cxnSp>
        <p:nvCxnSpPr>
          <p:cNvPr id="376" name="Google Shape;376;p37"/>
          <p:cNvCxnSpPr>
            <a:stCxn id="375" idx="1"/>
          </p:cNvCxnSpPr>
          <p:nvPr/>
        </p:nvCxnSpPr>
        <p:spPr>
          <a:xfrm flipH="1">
            <a:off x="4106025" y="3882825"/>
            <a:ext cx="513300" cy="81300"/>
          </a:xfrm>
          <a:prstGeom prst="straightConnector1">
            <a:avLst/>
          </a:prstGeom>
          <a:noFill/>
          <a:ln cap="flat" cmpd="sng" w="9525">
            <a:solidFill>
              <a:schemeClr val="dk1"/>
            </a:solidFill>
            <a:prstDash val="solid"/>
            <a:round/>
            <a:headEnd len="med" w="med" type="none"/>
            <a:tailEnd len="med" w="med" type="triangle"/>
          </a:ln>
        </p:spPr>
      </p:cxnSp>
      <p:sp>
        <p:nvSpPr>
          <p:cNvPr id="377" name="Google Shape;377;p37"/>
          <p:cNvSpPr txBox="1"/>
          <p:nvPr/>
        </p:nvSpPr>
        <p:spPr>
          <a:xfrm>
            <a:off x="3341625" y="3942250"/>
            <a:ext cx="8061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700">
                <a:solidFill>
                  <a:schemeClr val="dk1"/>
                </a:solidFill>
                <a:latin typeface="Barlow"/>
                <a:ea typeface="Barlow"/>
                <a:cs typeface="Barlow"/>
                <a:sym typeface="Barlow"/>
              </a:rPr>
              <a:t>Data </a:t>
            </a:r>
            <a:r>
              <a:rPr lang="es" sz="700">
                <a:solidFill>
                  <a:schemeClr val="dk1"/>
                </a:solidFill>
                <a:latin typeface="Barlow"/>
                <a:ea typeface="Barlow"/>
                <a:cs typeface="Barlow"/>
                <a:sym typeface="Barlow"/>
              </a:rPr>
              <a:t>analysts</a:t>
            </a:r>
            <a:endParaRPr sz="700">
              <a:solidFill>
                <a:schemeClr val="dk1"/>
              </a:solidFill>
              <a:latin typeface="Barlow"/>
              <a:ea typeface="Barlow"/>
              <a:cs typeface="Barlow"/>
              <a:sym typeface="Barlow"/>
            </a:endParaRPr>
          </a:p>
        </p:txBody>
      </p:sp>
      <p:cxnSp>
        <p:nvCxnSpPr>
          <p:cNvPr id="378" name="Google Shape;378;p37"/>
          <p:cNvCxnSpPr>
            <a:stCxn id="377" idx="0"/>
          </p:cNvCxnSpPr>
          <p:nvPr/>
        </p:nvCxnSpPr>
        <p:spPr>
          <a:xfrm rot="10800000">
            <a:off x="3439875" y="3461650"/>
            <a:ext cx="304800" cy="480600"/>
          </a:xfrm>
          <a:prstGeom prst="straightConnector1">
            <a:avLst/>
          </a:prstGeom>
          <a:noFill/>
          <a:ln cap="flat" cmpd="sng" w="9525">
            <a:solidFill>
              <a:schemeClr val="dk1"/>
            </a:solidFill>
            <a:prstDash val="solid"/>
            <a:round/>
            <a:headEnd len="med" w="med" type="none"/>
            <a:tailEnd len="med" w="med" type="triangle"/>
          </a:ln>
        </p:spPr>
      </p:cxnSp>
      <p:sp>
        <p:nvSpPr>
          <p:cNvPr id="379" name="Google Shape;379;p37"/>
          <p:cNvSpPr txBox="1"/>
          <p:nvPr/>
        </p:nvSpPr>
        <p:spPr>
          <a:xfrm>
            <a:off x="3079550" y="3188750"/>
            <a:ext cx="640800" cy="1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700">
                <a:solidFill>
                  <a:schemeClr val="dk1"/>
                </a:solidFill>
                <a:latin typeface="Barlow"/>
                <a:ea typeface="Barlow"/>
                <a:cs typeface="Barlow"/>
                <a:sym typeface="Barlow"/>
              </a:rPr>
              <a:t>Distributor</a:t>
            </a:r>
            <a:endParaRPr sz="700">
              <a:solidFill>
                <a:schemeClr val="dk1"/>
              </a:solidFill>
              <a:latin typeface="Barlow"/>
              <a:ea typeface="Barlow"/>
              <a:cs typeface="Barlow"/>
              <a:sym typeface="Barlow"/>
            </a:endParaRPr>
          </a:p>
        </p:txBody>
      </p:sp>
      <p:cxnSp>
        <p:nvCxnSpPr>
          <p:cNvPr id="380" name="Google Shape;380;p37"/>
          <p:cNvCxnSpPr/>
          <p:nvPr/>
        </p:nvCxnSpPr>
        <p:spPr>
          <a:xfrm rot="10800000">
            <a:off x="3156050" y="2751950"/>
            <a:ext cx="243900" cy="436800"/>
          </a:xfrm>
          <a:prstGeom prst="straightConnector1">
            <a:avLst/>
          </a:prstGeom>
          <a:noFill/>
          <a:ln cap="flat" cmpd="sng" w="9525">
            <a:solidFill>
              <a:schemeClr val="dk1"/>
            </a:solidFill>
            <a:prstDash val="solid"/>
            <a:round/>
            <a:headEnd len="med" w="med" type="none"/>
            <a:tailEnd len="med" w="med" type="triangle"/>
          </a:ln>
        </p:spPr>
      </p:cxnSp>
      <p:sp>
        <p:nvSpPr>
          <p:cNvPr id="381" name="Google Shape;381;p37"/>
          <p:cNvSpPr txBox="1"/>
          <p:nvPr/>
        </p:nvSpPr>
        <p:spPr>
          <a:xfrm>
            <a:off x="2631800" y="2435250"/>
            <a:ext cx="8571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700">
                <a:solidFill>
                  <a:schemeClr val="dk1"/>
                </a:solidFill>
                <a:latin typeface="Barlow"/>
                <a:ea typeface="Barlow"/>
                <a:cs typeface="Barlow"/>
                <a:sym typeface="Barlow"/>
              </a:rPr>
              <a:t>Shipping companies</a:t>
            </a:r>
            <a:endParaRPr sz="700">
              <a:solidFill>
                <a:schemeClr val="dk1"/>
              </a:solidFill>
              <a:latin typeface="Barlow"/>
              <a:ea typeface="Barlow"/>
              <a:cs typeface="Barlow"/>
              <a:sym typeface="Barlow"/>
            </a:endParaRPr>
          </a:p>
        </p:txBody>
      </p:sp>
      <p:cxnSp>
        <p:nvCxnSpPr>
          <p:cNvPr id="382" name="Google Shape;382;p37"/>
          <p:cNvCxnSpPr>
            <a:endCxn id="379" idx="1"/>
          </p:cNvCxnSpPr>
          <p:nvPr/>
        </p:nvCxnSpPr>
        <p:spPr>
          <a:xfrm>
            <a:off x="2948450" y="2872100"/>
            <a:ext cx="131100" cy="397200"/>
          </a:xfrm>
          <a:prstGeom prst="straightConnector1">
            <a:avLst/>
          </a:prstGeom>
          <a:noFill/>
          <a:ln cap="flat" cmpd="sng" w="9525">
            <a:solidFill>
              <a:schemeClr val="dk1"/>
            </a:solidFill>
            <a:prstDash val="solid"/>
            <a:round/>
            <a:headEnd len="med" w="med" type="none"/>
            <a:tailEnd len="med" w="med" type="triangle"/>
          </a:ln>
        </p:spPr>
      </p:cxnSp>
      <p:cxnSp>
        <p:nvCxnSpPr>
          <p:cNvPr id="383" name="Google Shape;383;p37"/>
          <p:cNvCxnSpPr/>
          <p:nvPr/>
        </p:nvCxnSpPr>
        <p:spPr>
          <a:xfrm>
            <a:off x="3276125" y="3538200"/>
            <a:ext cx="229200" cy="327600"/>
          </a:xfrm>
          <a:prstGeom prst="straightConnector1">
            <a:avLst/>
          </a:prstGeom>
          <a:noFill/>
          <a:ln cap="flat" cmpd="sng" w="9525">
            <a:solidFill>
              <a:schemeClr val="dk1"/>
            </a:solidFill>
            <a:prstDash val="solid"/>
            <a:round/>
            <a:headEnd len="med" w="med" type="none"/>
            <a:tailEnd len="med" w="med" type="triangle"/>
          </a:ln>
        </p:spPr>
      </p:cxnSp>
      <p:cxnSp>
        <p:nvCxnSpPr>
          <p:cNvPr id="384" name="Google Shape;384;p37"/>
          <p:cNvCxnSpPr/>
          <p:nvPr/>
        </p:nvCxnSpPr>
        <p:spPr>
          <a:xfrm flipH="1" rot="10800000">
            <a:off x="4147725" y="3953200"/>
            <a:ext cx="711900" cy="135900"/>
          </a:xfrm>
          <a:prstGeom prst="straightConnector1">
            <a:avLst/>
          </a:prstGeom>
          <a:noFill/>
          <a:ln cap="flat" cmpd="sng" w="9525">
            <a:solidFill>
              <a:schemeClr val="dk1"/>
            </a:solidFill>
            <a:prstDash val="solid"/>
            <a:round/>
            <a:headEnd len="med" w="med" type="none"/>
            <a:tailEnd len="med" w="med" type="triangle"/>
          </a:ln>
        </p:spPr>
      </p:cxnSp>
      <p:cxnSp>
        <p:nvCxnSpPr>
          <p:cNvPr id="385" name="Google Shape;385;p37"/>
          <p:cNvCxnSpPr>
            <a:stCxn id="375" idx="3"/>
          </p:cNvCxnSpPr>
          <p:nvPr/>
        </p:nvCxnSpPr>
        <p:spPr>
          <a:xfrm flipH="1" rot="10800000">
            <a:off x="5569425" y="3472725"/>
            <a:ext cx="786300" cy="410100"/>
          </a:xfrm>
          <a:prstGeom prst="straightConnector1">
            <a:avLst/>
          </a:prstGeom>
          <a:noFill/>
          <a:ln cap="flat" cmpd="sng" w="9525">
            <a:solidFill>
              <a:schemeClr val="dk1"/>
            </a:solidFill>
            <a:prstDash val="solid"/>
            <a:round/>
            <a:headEnd len="med" w="med" type="none"/>
            <a:tailEnd len="med" w="med" type="triangle"/>
          </a:ln>
        </p:spPr>
      </p:cxnSp>
      <p:cxnSp>
        <p:nvCxnSpPr>
          <p:cNvPr id="386" name="Google Shape;386;p37"/>
          <p:cNvCxnSpPr/>
          <p:nvPr/>
        </p:nvCxnSpPr>
        <p:spPr>
          <a:xfrm flipH="1" rot="10800000">
            <a:off x="6989050" y="2861275"/>
            <a:ext cx="513300" cy="283800"/>
          </a:xfrm>
          <a:prstGeom prst="straightConnector1">
            <a:avLst/>
          </a:prstGeom>
          <a:noFill/>
          <a:ln cap="flat" cmpd="sng" w="9525">
            <a:solidFill>
              <a:schemeClr val="dk1"/>
            </a:solidFill>
            <a:prstDash val="solid"/>
            <a:round/>
            <a:headEnd len="med" w="med" type="none"/>
            <a:tailEnd len="med" w="med" type="triangle"/>
          </a:ln>
        </p:spPr>
      </p:cxnSp>
      <p:sp>
        <p:nvSpPr>
          <p:cNvPr id="387" name="Google Shape;387;p37"/>
          <p:cNvSpPr txBox="1"/>
          <p:nvPr/>
        </p:nvSpPr>
        <p:spPr>
          <a:xfrm>
            <a:off x="7545975" y="2533525"/>
            <a:ext cx="6858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700">
                <a:solidFill>
                  <a:schemeClr val="dk1"/>
                </a:solidFill>
                <a:latin typeface="Barlow"/>
                <a:ea typeface="Barlow"/>
                <a:cs typeface="Barlow"/>
                <a:sym typeface="Barlow"/>
              </a:rPr>
              <a:t>cfo / ceo</a:t>
            </a:r>
            <a:endParaRPr sz="700">
              <a:solidFill>
                <a:schemeClr val="dk1"/>
              </a:solidFill>
              <a:latin typeface="Barlow"/>
              <a:ea typeface="Barlow"/>
              <a:cs typeface="Barlow"/>
              <a:sym typeface="Barlow"/>
            </a:endParaRPr>
          </a:p>
        </p:txBody>
      </p:sp>
      <p:cxnSp>
        <p:nvCxnSpPr>
          <p:cNvPr id="388" name="Google Shape;388;p37"/>
          <p:cNvCxnSpPr/>
          <p:nvPr/>
        </p:nvCxnSpPr>
        <p:spPr>
          <a:xfrm flipH="1">
            <a:off x="7425975" y="2871925"/>
            <a:ext cx="462900" cy="535200"/>
          </a:xfrm>
          <a:prstGeom prst="straightConnector1">
            <a:avLst/>
          </a:prstGeom>
          <a:noFill/>
          <a:ln cap="flat" cmpd="sng" w="9525">
            <a:solidFill>
              <a:schemeClr val="dk1"/>
            </a:solidFill>
            <a:prstDash val="solid"/>
            <a:round/>
            <a:headEnd len="med" w="med" type="none"/>
            <a:tailEnd len="med" w="med" type="triangle"/>
          </a:ln>
        </p:spPr>
      </p:cxnSp>
      <p:sp>
        <p:nvSpPr>
          <p:cNvPr id="389" name="Google Shape;389;p37"/>
          <p:cNvSpPr txBox="1"/>
          <p:nvPr/>
        </p:nvSpPr>
        <p:spPr>
          <a:xfrm>
            <a:off x="7229300" y="3450850"/>
            <a:ext cx="1110300" cy="43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700">
                <a:solidFill>
                  <a:schemeClr val="dk1"/>
                </a:solidFill>
                <a:latin typeface="Barlow"/>
                <a:ea typeface="Barlow"/>
                <a:cs typeface="Barlow"/>
                <a:sym typeface="Barlow"/>
              </a:rPr>
              <a:t>Julien Couhault</a:t>
            </a:r>
            <a:endParaRPr sz="700">
              <a:solidFill>
                <a:schemeClr val="dk1"/>
              </a:solidFill>
              <a:latin typeface="Barlow"/>
              <a:ea typeface="Barlow"/>
              <a:cs typeface="Barlow"/>
              <a:sym typeface="Barlow"/>
            </a:endParaRPr>
          </a:p>
        </p:txBody>
      </p:sp>
      <p:cxnSp>
        <p:nvCxnSpPr>
          <p:cNvPr id="390" name="Google Shape;390;p37"/>
          <p:cNvCxnSpPr>
            <a:endCxn id="377" idx="3"/>
          </p:cNvCxnSpPr>
          <p:nvPr/>
        </p:nvCxnSpPr>
        <p:spPr>
          <a:xfrm flipH="1">
            <a:off x="4147725" y="3822100"/>
            <a:ext cx="3343800" cy="267000"/>
          </a:xfrm>
          <a:prstGeom prst="straightConnector1">
            <a:avLst/>
          </a:prstGeom>
          <a:noFill/>
          <a:ln cap="flat" cmpd="sng" w="9525">
            <a:solidFill>
              <a:schemeClr val="dk1"/>
            </a:solidFill>
            <a:prstDash val="solid"/>
            <a:round/>
            <a:headEnd len="med" w="med" type="none"/>
            <a:tailEnd len="med" w="med" type="triangle"/>
          </a:ln>
        </p:spPr>
      </p:cxnSp>
      <p:sp>
        <p:nvSpPr>
          <p:cNvPr id="391" name="Google Shape;391;p37"/>
          <p:cNvSpPr txBox="1"/>
          <p:nvPr/>
        </p:nvSpPr>
        <p:spPr>
          <a:xfrm>
            <a:off x="207475" y="174725"/>
            <a:ext cx="15816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600">
                <a:solidFill>
                  <a:schemeClr val="dk1"/>
                </a:solidFill>
                <a:latin typeface="Barlow"/>
                <a:ea typeface="Barlow"/>
                <a:cs typeface="Barlow"/>
                <a:sym typeface="Barlow"/>
              </a:rPr>
              <a:t>Data Journey</a:t>
            </a:r>
            <a:endParaRPr sz="1600">
              <a:solidFill>
                <a:schemeClr val="dk1"/>
              </a:solidFill>
              <a:latin typeface="Barlow"/>
              <a:ea typeface="Barlow"/>
              <a:cs typeface="Barlow"/>
              <a:sym typeface="Barl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pic>
        <p:nvPicPr>
          <p:cNvPr id="396" name="Google Shape;396;p38"/>
          <p:cNvPicPr preferRelativeResize="0"/>
          <p:nvPr/>
        </p:nvPicPr>
        <p:blipFill rotWithShape="1">
          <a:blip r:embed="rId3">
            <a:alphaModFix/>
          </a:blip>
          <a:srcRect b="0" l="16811" r="44979" t="0"/>
          <a:stretch/>
        </p:blipFill>
        <p:spPr>
          <a:xfrm flipH="1">
            <a:off x="5650200" y="0"/>
            <a:ext cx="3493800" cy="5143500"/>
          </a:xfrm>
          <a:prstGeom prst="rect">
            <a:avLst/>
          </a:prstGeom>
          <a:noFill/>
          <a:ln>
            <a:noFill/>
          </a:ln>
        </p:spPr>
      </p:pic>
      <p:sp>
        <p:nvSpPr>
          <p:cNvPr id="397" name="Google Shape;397;p38"/>
          <p:cNvSpPr txBox="1"/>
          <p:nvPr>
            <p:ph type="title"/>
          </p:nvPr>
        </p:nvSpPr>
        <p:spPr>
          <a:xfrm flipH="1">
            <a:off x="651766" y="172300"/>
            <a:ext cx="4785300" cy="598800"/>
          </a:xfrm>
          <a:prstGeom prst="rect">
            <a:avLst/>
          </a:prstGeom>
        </p:spPr>
        <p:txBody>
          <a:bodyPr anchorCtr="0" anchor="b" bIns="36000" lIns="36000" spcFirstLastPara="1" rIns="36000" wrap="square" tIns="36000">
            <a:noAutofit/>
          </a:bodyPr>
          <a:lstStyle/>
          <a:p>
            <a:pPr indent="0" lvl="0" marL="914400" rtl="0" algn="l">
              <a:spcBef>
                <a:spcPts val="0"/>
              </a:spcBef>
              <a:spcAft>
                <a:spcPts val="0"/>
              </a:spcAft>
              <a:buNone/>
            </a:pPr>
            <a:r>
              <a:rPr lang="es"/>
              <a:t>Critical analysis </a:t>
            </a:r>
            <a:endParaRPr/>
          </a:p>
        </p:txBody>
      </p:sp>
      <p:sp>
        <p:nvSpPr>
          <p:cNvPr id="398" name="Google Shape;398;p38"/>
          <p:cNvSpPr txBox="1"/>
          <p:nvPr>
            <p:ph idx="1" type="subTitle"/>
          </p:nvPr>
        </p:nvSpPr>
        <p:spPr>
          <a:xfrm flipH="1">
            <a:off x="651775" y="951750"/>
            <a:ext cx="4785300" cy="3300900"/>
          </a:xfrm>
          <a:prstGeom prst="rect">
            <a:avLst/>
          </a:prstGeom>
        </p:spPr>
        <p:txBody>
          <a:bodyPr anchorCtr="0" anchor="ctr" bIns="36000" lIns="36000" spcFirstLastPara="1" rIns="36000" wrap="square" tIns="36000">
            <a:noAutofit/>
          </a:bodyPr>
          <a:lstStyle/>
          <a:p>
            <a:pPr indent="-330200" lvl="0" marL="457200" rtl="0" algn="l">
              <a:spcBef>
                <a:spcPts val="0"/>
              </a:spcBef>
              <a:spcAft>
                <a:spcPts val="0"/>
              </a:spcAft>
              <a:buSzPts val="1600"/>
              <a:buChar char="●"/>
            </a:pPr>
            <a:r>
              <a:rPr lang="es"/>
              <a:t>To identify and analyze key challenges within the organization's data ecosystem.</a:t>
            </a:r>
            <a:endParaRPr/>
          </a:p>
          <a:p>
            <a:pPr indent="-330200" lvl="0" marL="457200" rtl="0" algn="l">
              <a:spcBef>
                <a:spcPts val="0"/>
              </a:spcBef>
              <a:spcAft>
                <a:spcPts val="0"/>
              </a:spcAft>
              <a:buSzPts val="1600"/>
              <a:buChar char="●"/>
            </a:pPr>
            <a:r>
              <a:rPr lang="es"/>
              <a:t>To understand the implications of these challenges for stakeholders.</a:t>
            </a:r>
            <a:endParaRPr/>
          </a:p>
          <a:p>
            <a:pPr indent="-330200" lvl="0" marL="457200" rtl="0" algn="l">
              <a:spcBef>
                <a:spcPts val="0"/>
              </a:spcBef>
              <a:spcAft>
                <a:spcPts val="0"/>
              </a:spcAft>
              <a:buSzPts val="1600"/>
              <a:buChar char="●"/>
            </a:pPr>
            <a:r>
              <a:rPr lang="es"/>
              <a:t>Provide insights into the underlying issues affecting data management and utilization.</a:t>
            </a:r>
            <a:endParaRPr/>
          </a:p>
          <a:p>
            <a:pPr indent="0" lvl="0" marL="0" rtl="0" algn="l">
              <a:spcBef>
                <a:spcPts val="0"/>
              </a:spcBef>
              <a:spcAft>
                <a:spcPts val="0"/>
              </a:spcAft>
              <a:buNone/>
            </a:pPr>
            <a:r>
              <a:t/>
            </a:r>
            <a:endParaRPr/>
          </a:p>
        </p:txBody>
      </p:sp>
      <p:sp>
        <p:nvSpPr>
          <p:cNvPr id="399" name="Google Shape;399;p38"/>
          <p:cNvSpPr/>
          <p:nvPr/>
        </p:nvSpPr>
        <p:spPr>
          <a:xfrm rot="-5400000">
            <a:off x="7197162" y="3207611"/>
            <a:ext cx="1316400" cy="25773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8"/>
          <p:cNvSpPr/>
          <p:nvPr/>
        </p:nvSpPr>
        <p:spPr>
          <a:xfrm>
            <a:off x="8586325" y="1718175"/>
            <a:ext cx="613500" cy="3198950"/>
          </a:xfrm>
          <a:custGeom>
            <a:rect b="b" l="l" r="r" t="t"/>
            <a:pathLst>
              <a:path extrusionOk="0" h="127958" w="24540">
                <a:moveTo>
                  <a:pt x="23225" y="127958"/>
                </a:moveTo>
                <a:lnTo>
                  <a:pt x="0" y="63103"/>
                </a:lnTo>
                <a:lnTo>
                  <a:pt x="24540" y="0"/>
                </a:lnTo>
              </a:path>
            </a:pathLst>
          </a:custGeom>
          <a:noFill/>
          <a:ln cap="flat" cmpd="sng" w="19050">
            <a:solidFill>
              <a:schemeClr val="accent1"/>
            </a:solidFill>
            <a:prstDash val="solid"/>
            <a:round/>
            <a:headEnd len="med" w="med" type="none"/>
            <a:tailEnd len="med" w="med" type="none"/>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pic>
        <p:nvPicPr>
          <p:cNvPr id="405" name="Google Shape;405;p39"/>
          <p:cNvPicPr preferRelativeResize="0"/>
          <p:nvPr/>
        </p:nvPicPr>
        <p:blipFill rotWithShape="1">
          <a:blip r:embed="rId3">
            <a:alphaModFix/>
          </a:blip>
          <a:srcRect b="0" l="16811" r="44979" t="0"/>
          <a:stretch/>
        </p:blipFill>
        <p:spPr>
          <a:xfrm flipH="1">
            <a:off x="5650200" y="0"/>
            <a:ext cx="3493800" cy="5143500"/>
          </a:xfrm>
          <a:prstGeom prst="rect">
            <a:avLst/>
          </a:prstGeom>
          <a:noFill/>
          <a:ln>
            <a:noFill/>
          </a:ln>
        </p:spPr>
      </p:pic>
      <p:sp>
        <p:nvSpPr>
          <p:cNvPr id="406" name="Google Shape;406;p39"/>
          <p:cNvSpPr txBox="1"/>
          <p:nvPr>
            <p:ph type="title"/>
          </p:nvPr>
        </p:nvSpPr>
        <p:spPr>
          <a:xfrm flipH="1">
            <a:off x="651766" y="172300"/>
            <a:ext cx="4785300" cy="598800"/>
          </a:xfrm>
          <a:prstGeom prst="rect">
            <a:avLst/>
          </a:prstGeom>
        </p:spPr>
        <p:txBody>
          <a:bodyPr anchorCtr="0" anchor="b" bIns="36000" lIns="36000" spcFirstLastPara="1" rIns="36000" wrap="square" tIns="36000">
            <a:noAutofit/>
          </a:bodyPr>
          <a:lstStyle/>
          <a:p>
            <a:pPr indent="457200" lvl="0" marL="914400" rtl="0" algn="l">
              <a:spcBef>
                <a:spcPts val="0"/>
              </a:spcBef>
              <a:spcAft>
                <a:spcPts val="0"/>
              </a:spcAft>
              <a:buNone/>
            </a:pPr>
            <a:r>
              <a:rPr lang="es"/>
              <a:t>Fake Data</a:t>
            </a:r>
            <a:endParaRPr/>
          </a:p>
        </p:txBody>
      </p:sp>
      <p:sp>
        <p:nvSpPr>
          <p:cNvPr id="407" name="Google Shape;407;p39"/>
          <p:cNvSpPr txBox="1"/>
          <p:nvPr>
            <p:ph idx="1" type="subTitle"/>
          </p:nvPr>
        </p:nvSpPr>
        <p:spPr>
          <a:xfrm flipH="1">
            <a:off x="830425" y="1296875"/>
            <a:ext cx="4428000" cy="3300900"/>
          </a:xfrm>
          <a:prstGeom prst="rect">
            <a:avLst/>
          </a:prstGeom>
        </p:spPr>
        <p:txBody>
          <a:bodyPr anchorCtr="0" anchor="ctr" bIns="36000" lIns="36000" spcFirstLastPara="1" rIns="36000" wrap="square" tIns="36000">
            <a:noAutofit/>
          </a:bodyPr>
          <a:lstStyle/>
          <a:p>
            <a:pPr indent="0" lvl="0" marL="0" rtl="0" algn="just">
              <a:spcBef>
                <a:spcPts val="0"/>
              </a:spcBef>
              <a:spcAft>
                <a:spcPts val="0"/>
              </a:spcAft>
              <a:buNone/>
            </a:pPr>
            <a:r>
              <a:rPr lang="es" sz="1200">
                <a:solidFill>
                  <a:srgbClr val="000000"/>
                </a:solidFill>
                <a:latin typeface="Arial"/>
                <a:ea typeface="Arial"/>
                <a:cs typeface="Arial"/>
                <a:sym typeface="Arial"/>
              </a:rPr>
              <a:t>One of the biggest challenges that we noticed the company had was regarding fake data. While talking to our respective persons of interest, we noticed that one point of data that was collected was data from farmers on the plantation / fields. As broken down by one persons of interest being Julian Couhault, farmers have a certain quota of sugar that they need to collect daily and also have measurements they need to make when cutting sugar. However, according to Julian, some of the farmers tend to get “lazy” and can overstate their harvesting numbers to avoid a meeting their daily quota and additionally fake a lot of their measurements purely because of the hassle their behind cutting cane at specific measurements. </a:t>
            </a:r>
            <a:endParaRPr sz="1700"/>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
        <p:nvSpPr>
          <p:cNvPr id="408" name="Google Shape;408;p39"/>
          <p:cNvSpPr/>
          <p:nvPr/>
        </p:nvSpPr>
        <p:spPr>
          <a:xfrm rot="-5400000">
            <a:off x="7197162" y="3207611"/>
            <a:ext cx="1316400" cy="25773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9"/>
          <p:cNvSpPr/>
          <p:nvPr/>
        </p:nvSpPr>
        <p:spPr>
          <a:xfrm>
            <a:off x="8586325" y="1718175"/>
            <a:ext cx="613500" cy="3198950"/>
          </a:xfrm>
          <a:custGeom>
            <a:rect b="b" l="l" r="r" t="t"/>
            <a:pathLst>
              <a:path extrusionOk="0" h="127958" w="24540">
                <a:moveTo>
                  <a:pt x="23225" y="127958"/>
                </a:moveTo>
                <a:lnTo>
                  <a:pt x="0" y="63103"/>
                </a:lnTo>
                <a:lnTo>
                  <a:pt x="24540" y="0"/>
                </a:lnTo>
              </a:path>
            </a:pathLst>
          </a:custGeom>
          <a:noFill/>
          <a:ln cap="flat" cmpd="sng" w="19050">
            <a:solidFill>
              <a:schemeClr val="accent1"/>
            </a:solidFill>
            <a:prstDash val="solid"/>
            <a:round/>
            <a:headEnd len="med" w="med" type="none"/>
            <a:tailEnd len="med" w="med" type="none"/>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40"/>
          <p:cNvPicPr preferRelativeResize="0"/>
          <p:nvPr/>
        </p:nvPicPr>
        <p:blipFill rotWithShape="1">
          <a:blip r:embed="rId3">
            <a:alphaModFix/>
          </a:blip>
          <a:srcRect b="0" l="16811" r="44979" t="0"/>
          <a:stretch/>
        </p:blipFill>
        <p:spPr>
          <a:xfrm flipH="1">
            <a:off x="5650200" y="0"/>
            <a:ext cx="3493800" cy="5143500"/>
          </a:xfrm>
          <a:prstGeom prst="rect">
            <a:avLst/>
          </a:prstGeom>
          <a:noFill/>
          <a:ln>
            <a:noFill/>
          </a:ln>
        </p:spPr>
      </p:pic>
      <p:sp>
        <p:nvSpPr>
          <p:cNvPr id="415" name="Google Shape;415;p40"/>
          <p:cNvSpPr txBox="1"/>
          <p:nvPr>
            <p:ph type="title"/>
          </p:nvPr>
        </p:nvSpPr>
        <p:spPr>
          <a:xfrm flipH="1">
            <a:off x="651766" y="172300"/>
            <a:ext cx="4785300" cy="598800"/>
          </a:xfrm>
          <a:prstGeom prst="rect">
            <a:avLst/>
          </a:prstGeom>
        </p:spPr>
        <p:txBody>
          <a:bodyPr anchorCtr="0" anchor="b" bIns="36000" lIns="36000" spcFirstLastPara="1" rIns="36000" wrap="square" tIns="36000">
            <a:noAutofit/>
          </a:bodyPr>
          <a:lstStyle/>
          <a:p>
            <a:pPr indent="457200" lvl="0" marL="914400" rtl="0" algn="l">
              <a:spcBef>
                <a:spcPts val="0"/>
              </a:spcBef>
              <a:spcAft>
                <a:spcPts val="0"/>
              </a:spcAft>
              <a:buNone/>
            </a:pPr>
            <a:r>
              <a:rPr lang="es"/>
              <a:t>Lost </a:t>
            </a:r>
            <a:r>
              <a:rPr lang="es"/>
              <a:t>Data</a:t>
            </a:r>
            <a:endParaRPr/>
          </a:p>
        </p:txBody>
      </p:sp>
      <p:sp>
        <p:nvSpPr>
          <p:cNvPr id="416" name="Google Shape;416;p40"/>
          <p:cNvSpPr txBox="1"/>
          <p:nvPr>
            <p:ph idx="1" type="subTitle"/>
          </p:nvPr>
        </p:nvSpPr>
        <p:spPr>
          <a:xfrm flipH="1">
            <a:off x="869175" y="1718175"/>
            <a:ext cx="4268100" cy="1933800"/>
          </a:xfrm>
          <a:prstGeom prst="rect">
            <a:avLst/>
          </a:prstGeom>
        </p:spPr>
        <p:txBody>
          <a:bodyPr anchorCtr="0" anchor="ctr" bIns="36000" lIns="36000" spcFirstLastPara="1" rIns="36000" wrap="square" tIns="36000">
            <a:noAutofit/>
          </a:bodyPr>
          <a:lstStyle/>
          <a:p>
            <a:pPr indent="0" lvl="0" marL="0" rtl="0" algn="just">
              <a:spcBef>
                <a:spcPts val="0"/>
              </a:spcBef>
              <a:spcAft>
                <a:spcPts val="0"/>
              </a:spcAft>
              <a:buNone/>
            </a:pPr>
            <a:r>
              <a:rPr lang="es" sz="1200">
                <a:solidFill>
                  <a:srgbClr val="000000"/>
                </a:solidFill>
                <a:latin typeface="Arial"/>
                <a:ea typeface="Arial"/>
                <a:cs typeface="Arial"/>
                <a:sym typeface="Arial"/>
              </a:rPr>
              <a:t>The second biggest challenge we identified was lost data. After meeting with a person of interest, we found that SGC goes about employment through google forms, meaning all of its potential employees have to register / send in an application through google forms. Through google forms, HR is then able to sort the information onto a sheets, however, with the mass amounts of applications, sorting through the application becomes a problem, resulting in the loss of some applications due to mix ups. </a:t>
            </a:r>
            <a:endParaRPr sz="1700"/>
          </a:p>
          <a:p>
            <a:pPr indent="0" lvl="0" marL="45720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
        <p:nvSpPr>
          <p:cNvPr id="417" name="Google Shape;417;p40"/>
          <p:cNvSpPr/>
          <p:nvPr/>
        </p:nvSpPr>
        <p:spPr>
          <a:xfrm rot="-5400000">
            <a:off x="7197162" y="3207611"/>
            <a:ext cx="1316400" cy="25773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0"/>
          <p:cNvSpPr/>
          <p:nvPr/>
        </p:nvSpPr>
        <p:spPr>
          <a:xfrm>
            <a:off x="8586325" y="1718175"/>
            <a:ext cx="613500" cy="3198950"/>
          </a:xfrm>
          <a:custGeom>
            <a:rect b="b" l="l" r="r" t="t"/>
            <a:pathLst>
              <a:path extrusionOk="0" h="127958" w="24540">
                <a:moveTo>
                  <a:pt x="23225" y="127958"/>
                </a:moveTo>
                <a:lnTo>
                  <a:pt x="0" y="63103"/>
                </a:lnTo>
                <a:lnTo>
                  <a:pt x="24540" y="0"/>
                </a:lnTo>
              </a:path>
            </a:pathLst>
          </a:custGeom>
          <a:noFill/>
          <a:ln cap="flat" cmpd="sng" w="19050">
            <a:solidFill>
              <a:schemeClr val="accent1"/>
            </a:solidFill>
            <a:prstDash val="solid"/>
            <a:round/>
            <a:headEnd len="med" w="med" type="none"/>
            <a:tailEnd len="med" w="med" type="none"/>
          </a:ln>
        </p:spPr>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fessional Nutrition Center by Slidesgo">
  <a:themeElements>
    <a:clrScheme name="Simple Light">
      <a:dk1>
        <a:srgbClr val="474747"/>
      </a:dk1>
      <a:lt1>
        <a:srgbClr val="F1F1F1"/>
      </a:lt1>
      <a:dk2>
        <a:srgbClr val="90AF54"/>
      </a:dk2>
      <a:lt2>
        <a:srgbClr val="FFE62D"/>
      </a:lt2>
      <a:accent1>
        <a:srgbClr val="E0E0E0"/>
      </a:accent1>
      <a:accent2>
        <a:srgbClr val="2BA5F7"/>
      </a:accent2>
      <a:accent3>
        <a:srgbClr val="FFFFFF"/>
      </a:accent3>
      <a:accent4>
        <a:srgbClr val="F95428"/>
      </a:accent4>
      <a:accent5>
        <a:srgbClr val="F7B239"/>
      </a:accent5>
      <a:accent6>
        <a:srgbClr val="B27214"/>
      </a:accent6>
      <a:hlink>
        <a:srgbClr val="90AF5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