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998f799bc_0_5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998f799bc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998f799bc_0_5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998f799bc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998f799bc_0_5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998f799bc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98f799bc_0_3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998f799b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998f799bc_0_6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998f799bc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998f799bc_0_4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998f799bc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998f799bc_0_7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998f799bc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998f799bc_0_6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998f799bc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998f799bc_0_6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998f799bc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98f799bc_0_3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98f799b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998f799bc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998f799bc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998f799bc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998f799bc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998f799bc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998f799bc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998f799bc_0_7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998f799bc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98f799bc_0_3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998f799b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98f799bc_0_3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998f799b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998f799bc_0_4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998f799b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98f799bc_0_7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998f799bc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98f799bc_0_6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998f799bc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998f799bc_0_4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998f799bc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2.jpg"/><Relationship Id="rId7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2.jpg"/><Relationship Id="rId7" Type="http://schemas.openxmlformats.org/officeDocument/2006/relationships/image" Target="../media/image5.jpg"/><Relationship Id="rId8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9.jpg"/><Relationship Id="rId5" Type="http://schemas.openxmlformats.org/officeDocument/2006/relationships/image" Target="../media/image6.jpg"/><Relationship Id="rId6" Type="http://schemas.openxmlformats.org/officeDocument/2006/relationships/image" Target="../media/image2.jpg"/><Relationship Id="rId7" Type="http://schemas.openxmlformats.org/officeDocument/2006/relationships/image" Target="../media/image5.jpg"/><Relationship Id="rId8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7.jpg"/><Relationship Id="rId10" Type="http://schemas.openxmlformats.org/officeDocument/2006/relationships/image" Target="../media/image13.jpg"/><Relationship Id="rId9" Type="http://schemas.openxmlformats.org/officeDocument/2006/relationships/image" Target="../media/image9.jpg"/><Relationship Id="rId5" Type="http://schemas.openxmlformats.org/officeDocument/2006/relationships/image" Target="../media/image6.jpg"/><Relationship Id="rId6" Type="http://schemas.openxmlformats.org/officeDocument/2006/relationships/image" Target="../media/image2.jpg"/><Relationship Id="rId7" Type="http://schemas.openxmlformats.org/officeDocument/2006/relationships/image" Target="../media/image5.jpg"/><Relationship Id="rId8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11" Type="http://schemas.openxmlformats.org/officeDocument/2006/relationships/image" Target="../media/image11.jpg"/><Relationship Id="rId10" Type="http://schemas.openxmlformats.org/officeDocument/2006/relationships/image" Target="../media/image13.jpg"/><Relationship Id="rId9" Type="http://schemas.openxmlformats.org/officeDocument/2006/relationships/image" Target="../media/image9.jpg"/><Relationship Id="rId5" Type="http://schemas.openxmlformats.org/officeDocument/2006/relationships/image" Target="../media/image6.jpg"/><Relationship Id="rId6" Type="http://schemas.openxmlformats.org/officeDocument/2006/relationships/image" Target="../media/image2.jpg"/><Relationship Id="rId7" Type="http://schemas.openxmlformats.org/officeDocument/2006/relationships/image" Target="../media/image5.jpg"/><Relationship Id="rId8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Relationship Id="rId4" Type="http://schemas.openxmlformats.org/officeDocument/2006/relationships/image" Target="../media/image19.jpg"/><Relationship Id="rId5" Type="http://schemas.openxmlformats.org/officeDocument/2006/relationships/image" Target="../media/image23.jpg"/><Relationship Id="rId6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clasificarías una pintura?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44200" y="4306875"/>
            <a:ext cx="373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Max Guzmán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2"/>
          <p:cNvGrpSpPr/>
          <p:nvPr/>
        </p:nvGrpSpPr>
        <p:grpSpPr>
          <a:xfrm>
            <a:off x="1355450" y="2196063"/>
            <a:ext cx="1999500" cy="742425"/>
            <a:chOff x="1580450" y="3491150"/>
            <a:chExt cx="1999500" cy="742425"/>
          </a:xfrm>
        </p:grpSpPr>
        <p:sp>
          <p:nvSpPr>
            <p:cNvPr id="140" name="Google Shape;140;p22"/>
            <p:cNvSpPr/>
            <p:nvPr/>
          </p:nvSpPr>
          <p:spPr>
            <a:xfrm>
              <a:off x="1580450" y="3500075"/>
              <a:ext cx="1999500" cy="733500"/>
            </a:xfrm>
            <a:prstGeom prst="roundRect">
              <a:avLst>
                <a:gd fmla="val 16667" name="adj"/>
              </a:avLst>
            </a:prstGeom>
            <a:solidFill>
              <a:srgbClr val="674EA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 txBox="1"/>
            <p:nvPr/>
          </p:nvSpPr>
          <p:spPr>
            <a:xfrm>
              <a:off x="1580450" y="3491150"/>
              <a:ext cx="19995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Impresionismo</a:t>
              </a:r>
              <a:endParaRPr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300" y="839325"/>
            <a:ext cx="4901949" cy="3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type="title"/>
          </p:nvPr>
        </p:nvSpPr>
        <p:spPr>
          <a:xfrm>
            <a:off x="71825" y="13129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Movimientos artísticos (principales)</a:t>
            </a:r>
            <a:endParaRPr sz="1900"/>
          </a:p>
        </p:txBody>
      </p:sp>
      <p:cxnSp>
        <p:nvCxnSpPr>
          <p:cNvPr id="144" name="Google Shape;144;p22"/>
          <p:cNvCxnSpPr/>
          <p:nvPr/>
        </p:nvCxnSpPr>
        <p:spPr>
          <a:xfrm>
            <a:off x="229875" y="280150"/>
            <a:ext cx="8562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2"/>
          <p:cNvSpPr/>
          <p:nvPr/>
        </p:nvSpPr>
        <p:spPr>
          <a:xfrm>
            <a:off x="333825" y="14346"/>
            <a:ext cx="495600" cy="531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55849" l="27158" r="27158" t="6999"/>
          <a:stretch/>
        </p:blipFill>
        <p:spPr>
          <a:xfrm>
            <a:off x="394575" y="53460"/>
            <a:ext cx="374100" cy="4533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2"/>
          <p:cNvGrpSpPr/>
          <p:nvPr/>
        </p:nvGrpSpPr>
        <p:grpSpPr>
          <a:xfrm>
            <a:off x="911102" y="14237"/>
            <a:ext cx="495563" cy="531567"/>
            <a:chOff x="2284925" y="2565550"/>
            <a:chExt cx="1151400" cy="733500"/>
          </a:xfrm>
        </p:grpSpPr>
        <p:sp>
          <p:nvSpPr>
            <p:cNvPr id="148" name="Google Shape;148;p22"/>
            <p:cNvSpPr/>
            <p:nvPr/>
          </p:nvSpPr>
          <p:spPr>
            <a:xfrm>
              <a:off x="2284925" y="2565550"/>
              <a:ext cx="1151400" cy="733500"/>
            </a:xfrm>
            <a:prstGeom prst="roundRect">
              <a:avLst>
                <a:gd fmla="val 16667" name="adj"/>
              </a:avLst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 txBox="1"/>
            <p:nvPr/>
          </p:nvSpPr>
          <p:spPr>
            <a:xfrm>
              <a:off x="2284925" y="2565550"/>
              <a:ext cx="115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Barroco</a:t>
              </a:r>
              <a:endParaRPr sz="3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838" y="56250"/>
            <a:ext cx="374100" cy="44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1488350" y="14350"/>
            <a:ext cx="454800" cy="5316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0925" y="56239"/>
            <a:ext cx="349629" cy="4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024825" y="14200"/>
            <a:ext cx="729900" cy="531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575" y="56250"/>
            <a:ext cx="602985" cy="44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3"/>
          <p:cNvGrpSpPr/>
          <p:nvPr/>
        </p:nvGrpSpPr>
        <p:grpSpPr>
          <a:xfrm>
            <a:off x="1444000" y="2205000"/>
            <a:ext cx="1999500" cy="733500"/>
            <a:chOff x="1865850" y="2658100"/>
            <a:chExt cx="1999500" cy="733500"/>
          </a:xfrm>
        </p:grpSpPr>
        <p:sp>
          <p:nvSpPr>
            <p:cNvPr id="160" name="Google Shape;160;p23"/>
            <p:cNvSpPr/>
            <p:nvPr/>
          </p:nvSpPr>
          <p:spPr>
            <a:xfrm>
              <a:off x="1865850" y="2658100"/>
              <a:ext cx="1999500" cy="733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 txBox="1"/>
            <p:nvPr/>
          </p:nvSpPr>
          <p:spPr>
            <a:xfrm>
              <a:off x="1865850" y="2658100"/>
              <a:ext cx="19995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Expresionismo</a:t>
              </a:r>
              <a:endParaRPr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775" y="839575"/>
            <a:ext cx="3176447" cy="39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type="title"/>
          </p:nvPr>
        </p:nvSpPr>
        <p:spPr>
          <a:xfrm>
            <a:off x="71825" y="13129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Movimientos artísticos (principales)</a:t>
            </a:r>
            <a:endParaRPr sz="1900"/>
          </a:p>
        </p:txBody>
      </p:sp>
      <p:cxnSp>
        <p:nvCxnSpPr>
          <p:cNvPr id="164" name="Google Shape;164;p23"/>
          <p:cNvCxnSpPr/>
          <p:nvPr/>
        </p:nvCxnSpPr>
        <p:spPr>
          <a:xfrm>
            <a:off x="229875" y="280150"/>
            <a:ext cx="8562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3"/>
          <p:cNvSpPr/>
          <p:nvPr/>
        </p:nvSpPr>
        <p:spPr>
          <a:xfrm>
            <a:off x="333825" y="14346"/>
            <a:ext cx="495600" cy="531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55849" l="27158" r="27158" t="6999"/>
          <a:stretch/>
        </p:blipFill>
        <p:spPr>
          <a:xfrm>
            <a:off x="394575" y="53460"/>
            <a:ext cx="374100" cy="4533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3"/>
          <p:cNvGrpSpPr/>
          <p:nvPr/>
        </p:nvGrpSpPr>
        <p:grpSpPr>
          <a:xfrm>
            <a:off x="911102" y="14237"/>
            <a:ext cx="495563" cy="531567"/>
            <a:chOff x="2284925" y="2565550"/>
            <a:chExt cx="1151400" cy="733500"/>
          </a:xfrm>
        </p:grpSpPr>
        <p:sp>
          <p:nvSpPr>
            <p:cNvPr id="168" name="Google Shape;168;p23"/>
            <p:cNvSpPr/>
            <p:nvPr/>
          </p:nvSpPr>
          <p:spPr>
            <a:xfrm>
              <a:off x="2284925" y="2565550"/>
              <a:ext cx="1151400" cy="733500"/>
            </a:xfrm>
            <a:prstGeom prst="roundRect">
              <a:avLst>
                <a:gd fmla="val 16667" name="adj"/>
              </a:avLst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2284925" y="2565550"/>
              <a:ext cx="115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Barroco</a:t>
              </a:r>
              <a:endParaRPr sz="3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170" name="Google Shape;17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838" y="56250"/>
            <a:ext cx="374100" cy="44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1488350" y="14350"/>
            <a:ext cx="454800" cy="5316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0925" y="56239"/>
            <a:ext cx="349629" cy="4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2024825" y="14200"/>
            <a:ext cx="729900" cy="531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5575" y="56250"/>
            <a:ext cx="602985" cy="44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2836400" y="14350"/>
            <a:ext cx="454800" cy="53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000" y="56250"/>
            <a:ext cx="349625" cy="44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4"/>
          <p:cNvGrpSpPr/>
          <p:nvPr/>
        </p:nvGrpSpPr>
        <p:grpSpPr>
          <a:xfrm>
            <a:off x="1819925" y="2205000"/>
            <a:ext cx="1418700" cy="733500"/>
            <a:chOff x="1658075" y="4065675"/>
            <a:chExt cx="1418700" cy="733500"/>
          </a:xfrm>
        </p:grpSpPr>
        <p:sp>
          <p:nvSpPr>
            <p:cNvPr id="182" name="Google Shape;182;p24"/>
            <p:cNvSpPr/>
            <p:nvPr/>
          </p:nvSpPr>
          <p:spPr>
            <a:xfrm>
              <a:off x="1658075" y="4065675"/>
              <a:ext cx="1418700" cy="733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 txBox="1"/>
            <p:nvPr/>
          </p:nvSpPr>
          <p:spPr>
            <a:xfrm>
              <a:off x="1658075" y="4065675"/>
              <a:ext cx="14187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Abstracto</a:t>
              </a:r>
              <a:endParaRPr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574" y="857301"/>
            <a:ext cx="4398050" cy="35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>
            <p:ph type="title"/>
          </p:nvPr>
        </p:nvSpPr>
        <p:spPr>
          <a:xfrm>
            <a:off x="71825" y="13129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Movimientos artísticos (principales)</a:t>
            </a:r>
            <a:endParaRPr sz="1900"/>
          </a:p>
        </p:txBody>
      </p:sp>
      <p:cxnSp>
        <p:nvCxnSpPr>
          <p:cNvPr id="186" name="Google Shape;186;p24"/>
          <p:cNvCxnSpPr/>
          <p:nvPr/>
        </p:nvCxnSpPr>
        <p:spPr>
          <a:xfrm>
            <a:off x="229875" y="280150"/>
            <a:ext cx="8562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4"/>
          <p:cNvSpPr/>
          <p:nvPr/>
        </p:nvSpPr>
        <p:spPr>
          <a:xfrm>
            <a:off x="333825" y="14346"/>
            <a:ext cx="495600" cy="531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4">
            <a:alphaModFix/>
          </a:blip>
          <a:srcRect b="55849" l="27158" r="27158" t="6999"/>
          <a:stretch/>
        </p:blipFill>
        <p:spPr>
          <a:xfrm>
            <a:off x="394575" y="53460"/>
            <a:ext cx="374100" cy="4533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4"/>
          <p:cNvGrpSpPr/>
          <p:nvPr/>
        </p:nvGrpSpPr>
        <p:grpSpPr>
          <a:xfrm>
            <a:off x="911102" y="14237"/>
            <a:ext cx="495563" cy="531567"/>
            <a:chOff x="2284925" y="2565550"/>
            <a:chExt cx="1151400" cy="733500"/>
          </a:xfrm>
        </p:grpSpPr>
        <p:sp>
          <p:nvSpPr>
            <p:cNvPr id="190" name="Google Shape;190;p24"/>
            <p:cNvSpPr/>
            <p:nvPr/>
          </p:nvSpPr>
          <p:spPr>
            <a:xfrm>
              <a:off x="2284925" y="2565550"/>
              <a:ext cx="1151400" cy="733500"/>
            </a:xfrm>
            <a:prstGeom prst="roundRect">
              <a:avLst>
                <a:gd fmla="val 16667" name="adj"/>
              </a:avLst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 txBox="1"/>
            <p:nvPr/>
          </p:nvSpPr>
          <p:spPr>
            <a:xfrm>
              <a:off x="2284925" y="2565550"/>
              <a:ext cx="115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Barroco</a:t>
              </a:r>
              <a:endParaRPr sz="3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192" name="Google Shape;19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838" y="56250"/>
            <a:ext cx="374100" cy="44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1488350" y="14350"/>
            <a:ext cx="454800" cy="5316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0925" y="56239"/>
            <a:ext cx="349629" cy="4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/>
          <p:nvPr/>
        </p:nvSpPr>
        <p:spPr>
          <a:xfrm>
            <a:off x="2024825" y="14200"/>
            <a:ext cx="729900" cy="531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5575" y="56250"/>
            <a:ext cx="602985" cy="44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/>
          <p:nvPr/>
        </p:nvSpPr>
        <p:spPr>
          <a:xfrm>
            <a:off x="2836400" y="14350"/>
            <a:ext cx="454800" cy="53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9000" y="56250"/>
            <a:ext cx="349625" cy="44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/>
          <p:nvPr/>
        </p:nvSpPr>
        <p:spPr>
          <a:xfrm>
            <a:off x="3372875" y="14350"/>
            <a:ext cx="672600" cy="53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050" y="56251"/>
            <a:ext cx="547944" cy="4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5"/>
          <p:cNvGrpSpPr/>
          <p:nvPr/>
        </p:nvGrpSpPr>
        <p:grpSpPr>
          <a:xfrm>
            <a:off x="1980311" y="2204988"/>
            <a:ext cx="1310887" cy="733513"/>
            <a:chOff x="1942750" y="3716375"/>
            <a:chExt cx="1884000" cy="733513"/>
          </a:xfrm>
        </p:grpSpPr>
        <p:sp>
          <p:nvSpPr>
            <p:cNvPr id="206" name="Google Shape;206;p25"/>
            <p:cNvSpPr/>
            <p:nvPr/>
          </p:nvSpPr>
          <p:spPr>
            <a:xfrm>
              <a:off x="1942750" y="3716375"/>
              <a:ext cx="1884000" cy="7335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 txBox="1"/>
            <p:nvPr/>
          </p:nvSpPr>
          <p:spPr>
            <a:xfrm>
              <a:off x="1942750" y="3716388"/>
              <a:ext cx="18840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Realismo</a:t>
              </a:r>
              <a:endParaRPr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478" y="839575"/>
            <a:ext cx="4311250" cy="35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type="title"/>
          </p:nvPr>
        </p:nvSpPr>
        <p:spPr>
          <a:xfrm>
            <a:off x="71825" y="13129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Movimientos artísticos (principales)</a:t>
            </a:r>
            <a:endParaRPr sz="1900"/>
          </a:p>
        </p:txBody>
      </p:sp>
      <p:cxnSp>
        <p:nvCxnSpPr>
          <p:cNvPr id="210" name="Google Shape;210;p25"/>
          <p:cNvCxnSpPr/>
          <p:nvPr/>
        </p:nvCxnSpPr>
        <p:spPr>
          <a:xfrm>
            <a:off x="229875" y="280150"/>
            <a:ext cx="8562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5"/>
          <p:cNvSpPr/>
          <p:nvPr/>
        </p:nvSpPr>
        <p:spPr>
          <a:xfrm>
            <a:off x="333825" y="14346"/>
            <a:ext cx="495600" cy="531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4">
            <a:alphaModFix/>
          </a:blip>
          <a:srcRect b="55849" l="27158" r="27158" t="6999"/>
          <a:stretch/>
        </p:blipFill>
        <p:spPr>
          <a:xfrm>
            <a:off x="394575" y="53460"/>
            <a:ext cx="374100" cy="4533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25"/>
          <p:cNvGrpSpPr/>
          <p:nvPr/>
        </p:nvGrpSpPr>
        <p:grpSpPr>
          <a:xfrm>
            <a:off x="911102" y="14237"/>
            <a:ext cx="495563" cy="531567"/>
            <a:chOff x="2284925" y="2565550"/>
            <a:chExt cx="1151400" cy="733500"/>
          </a:xfrm>
        </p:grpSpPr>
        <p:sp>
          <p:nvSpPr>
            <p:cNvPr id="214" name="Google Shape;214;p25"/>
            <p:cNvSpPr/>
            <p:nvPr/>
          </p:nvSpPr>
          <p:spPr>
            <a:xfrm>
              <a:off x="2284925" y="2565550"/>
              <a:ext cx="1151400" cy="733500"/>
            </a:xfrm>
            <a:prstGeom prst="roundRect">
              <a:avLst>
                <a:gd fmla="val 16667" name="adj"/>
              </a:avLst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 txBox="1"/>
            <p:nvPr/>
          </p:nvSpPr>
          <p:spPr>
            <a:xfrm>
              <a:off x="2284925" y="2565550"/>
              <a:ext cx="115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Barroco</a:t>
              </a:r>
              <a:endParaRPr sz="3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216" name="Google Shape;2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838" y="56250"/>
            <a:ext cx="374100" cy="44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/>
          <p:nvPr/>
        </p:nvSpPr>
        <p:spPr>
          <a:xfrm>
            <a:off x="1488350" y="14350"/>
            <a:ext cx="454800" cy="5316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0925" y="56239"/>
            <a:ext cx="349629" cy="4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/>
          <p:nvPr/>
        </p:nvSpPr>
        <p:spPr>
          <a:xfrm>
            <a:off x="2024825" y="14200"/>
            <a:ext cx="729900" cy="531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5575" y="56250"/>
            <a:ext cx="602985" cy="44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/>
          <p:nvPr/>
        </p:nvSpPr>
        <p:spPr>
          <a:xfrm>
            <a:off x="2836400" y="14350"/>
            <a:ext cx="454800" cy="53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9000" y="56250"/>
            <a:ext cx="349625" cy="4401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/>
          <p:nvPr/>
        </p:nvSpPr>
        <p:spPr>
          <a:xfrm>
            <a:off x="3372875" y="14350"/>
            <a:ext cx="672600" cy="53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39050" y="56251"/>
            <a:ext cx="547944" cy="4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4127150" y="14350"/>
            <a:ext cx="645000" cy="531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728" y="52712"/>
            <a:ext cx="547950" cy="44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1799041" y="2202467"/>
            <a:ext cx="1701629" cy="7335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1799041" y="2202480"/>
            <a:ext cx="1701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Surrealismo</a:t>
            </a:r>
            <a:endParaRPr sz="18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175" y="969775"/>
            <a:ext cx="4644401" cy="332074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>
            <p:ph type="title"/>
          </p:nvPr>
        </p:nvSpPr>
        <p:spPr>
          <a:xfrm>
            <a:off x="71825" y="13129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Movimientos artísticos (principales)</a:t>
            </a:r>
            <a:endParaRPr sz="1900"/>
          </a:p>
        </p:txBody>
      </p:sp>
      <p:cxnSp>
        <p:nvCxnSpPr>
          <p:cNvPr id="235" name="Google Shape;235;p26"/>
          <p:cNvCxnSpPr/>
          <p:nvPr/>
        </p:nvCxnSpPr>
        <p:spPr>
          <a:xfrm>
            <a:off x="229875" y="280150"/>
            <a:ext cx="8562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6"/>
          <p:cNvSpPr/>
          <p:nvPr/>
        </p:nvSpPr>
        <p:spPr>
          <a:xfrm>
            <a:off x="333825" y="14346"/>
            <a:ext cx="495600" cy="531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4">
            <a:alphaModFix/>
          </a:blip>
          <a:srcRect b="55849" l="27158" r="27158" t="6999"/>
          <a:stretch/>
        </p:blipFill>
        <p:spPr>
          <a:xfrm>
            <a:off x="394575" y="53460"/>
            <a:ext cx="374100" cy="4533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26"/>
          <p:cNvGrpSpPr/>
          <p:nvPr/>
        </p:nvGrpSpPr>
        <p:grpSpPr>
          <a:xfrm>
            <a:off x="911102" y="14237"/>
            <a:ext cx="495563" cy="531567"/>
            <a:chOff x="2284925" y="2565550"/>
            <a:chExt cx="1151400" cy="733500"/>
          </a:xfrm>
        </p:grpSpPr>
        <p:sp>
          <p:nvSpPr>
            <p:cNvPr id="239" name="Google Shape;239;p26"/>
            <p:cNvSpPr/>
            <p:nvPr/>
          </p:nvSpPr>
          <p:spPr>
            <a:xfrm>
              <a:off x="2284925" y="2565550"/>
              <a:ext cx="1151400" cy="733500"/>
            </a:xfrm>
            <a:prstGeom prst="roundRect">
              <a:avLst>
                <a:gd fmla="val 16667" name="adj"/>
              </a:avLst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 txBox="1"/>
            <p:nvPr/>
          </p:nvSpPr>
          <p:spPr>
            <a:xfrm>
              <a:off x="2284925" y="2565550"/>
              <a:ext cx="115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Barroco</a:t>
              </a:r>
              <a:endParaRPr sz="3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241" name="Google Shape;24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838" y="56250"/>
            <a:ext cx="374100" cy="44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/>
          <p:nvPr/>
        </p:nvSpPr>
        <p:spPr>
          <a:xfrm>
            <a:off x="1488350" y="14350"/>
            <a:ext cx="454800" cy="5316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0925" y="56239"/>
            <a:ext cx="349629" cy="4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/>
          <p:nvPr/>
        </p:nvSpPr>
        <p:spPr>
          <a:xfrm>
            <a:off x="2024825" y="14200"/>
            <a:ext cx="729900" cy="531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5575" y="56250"/>
            <a:ext cx="602985" cy="44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/>
          <p:nvPr/>
        </p:nvSpPr>
        <p:spPr>
          <a:xfrm>
            <a:off x="2836400" y="14350"/>
            <a:ext cx="454800" cy="53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9000" y="56250"/>
            <a:ext cx="349625" cy="4401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/>
          <p:nvPr/>
        </p:nvSpPr>
        <p:spPr>
          <a:xfrm>
            <a:off x="3372875" y="14350"/>
            <a:ext cx="672600" cy="53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39050" y="56251"/>
            <a:ext cx="547944" cy="4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/>
          <p:nvPr/>
        </p:nvSpPr>
        <p:spPr>
          <a:xfrm>
            <a:off x="4127150" y="14350"/>
            <a:ext cx="645000" cy="531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79728" y="52712"/>
            <a:ext cx="547950" cy="44726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/>
          <p:nvPr/>
        </p:nvSpPr>
        <p:spPr>
          <a:xfrm>
            <a:off x="4853824" y="14350"/>
            <a:ext cx="729900" cy="5316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400" y="56250"/>
            <a:ext cx="602975" cy="43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477" y="809650"/>
            <a:ext cx="3896076" cy="360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7"/>
          <p:cNvCxnSpPr/>
          <p:nvPr/>
        </p:nvCxnSpPr>
        <p:spPr>
          <a:xfrm>
            <a:off x="229875" y="280150"/>
            <a:ext cx="8562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7"/>
          <p:cNvSpPr/>
          <p:nvPr/>
        </p:nvSpPr>
        <p:spPr>
          <a:xfrm>
            <a:off x="2188505" y="2202470"/>
            <a:ext cx="1151312" cy="733500"/>
          </a:xfrm>
          <a:prstGeom prst="roundRect">
            <a:avLst>
              <a:gd fmla="val 16667" name="adj"/>
            </a:avLst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2188467" y="2202482"/>
            <a:ext cx="11514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Cubismo</a:t>
            </a:r>
            <a:endParaRPr sz="18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333825" y="14346"/>
            <a:ext cx="495600" cy="531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4">
            <a:alphaModFix/>
          </a:blip>
          <a:srcRect b="55849" l="27158" r="27158" t="6999"/>
          <a:stretch/>
        </p:blipFill>
        <p:spPr>
          <a:xfrm>
            <a:off x="394575" y="53460"/>
            <a:ext cx="374100" cy="4533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27"/>
          <p:cNvGrpSpPr/>
          <p:nvPr/>
        </p:nvGrpSpPr>
        <p:grpSpPr>
          <a:xfrm>
            <a:off x="911102" y="14237"/>
            <a:ext cx="495563" cy="531567"/>
            <a:chOff x="2284925" y="2565550"/>
            <a:chExt cx="1151400" cy="733500"/>
          </a:xfrm>
        </p:grpSpPr>
        <p:sp>
          <p:nvSpPr>
            <p:cNvPr id="265" name="Google Shape;265;p27"/>
            <p:cNvSpPr/>
            <p:nvPr/>
          </p:nvSpPr>
          <p:spPr>
            <a:xfrm>
              <a:off x="2284925" y="2565550"/>
              <a:ext cx="1151400" cy="733500"/>
            </a:xfrm>
            <a:prstGeom prst="roundRect">
              <a:avLst>
                <a:gd fmla="val 16667" name="adj"/>
              </a:avLst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 txBox="1"/>
            <p:nvPr/>
          </p:nvSpPr>
          <p:spPr>
            <a:xfrm>
              <a:off x="2284925" y="2565550"/>
              <a:ext cx="115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Barroco</a:t>
              </a:r>
              <a:endParaRPr sz="3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267" name="Google Shape;2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838" y="56250"/>
            <a:ext cx="374100" cy="44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/>
          <p:nvPr/>
        </p:nvSpPr>
        <p:spPr>
          <a:xfrm>
            <a:off x="1488350" y="14350"/>
            <a:ext cx="454800" cy="5316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0925" y="56239"/>
            <a:ext cx="349629" cy="4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/>
          <p:nvPr/>
        </p:nvSpPr>
        <p:spPr>
          <a:xfrm>
            <a:off x="2024825" y="14200"/>
            <a:ext cx="729900" cy="531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5575" y="56250"/>
            <a:ext cx="602985" cy="44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/>
          <p:nvPr/>
        </p:nvSpPr>
        <p:spPr>
          <a:xfrm>
            <a:off x="2836400" y="14350"/>
            <a:ext cx="454800" cy="531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9000" y="56250"/>
            <a:ext cx="349625" cy="4401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/>
          <p:nvPr/>
        </p:nvSpPr>
        <p:spPr>
          <a:xfrm>
            <a:off x="3372875" y="14350"/>
            <a:ext cx="672600" cy="53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39050" y="56251"/>
            <a:ext cx="547944" cy="4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/>
          <p:nvPr/>
        </p:nvSpPr>
        <p:spPr>
          <a:xfrm>
            <a:off x="4127150" y="14350"/>
            <a:ext cx="645000" cy="531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79728" y="52712"/>
            <a:ext cx="547950" cy="44726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7"/>
          <p:cNvSpPr/>
          <p:nvPr/>
        </p:nvSpPr>
        <p:spPr>
          <a:xfrm>
            <a:off x="4853824" y="14350"/>
            <a:ext cx="729900" cy="5316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20400" y="56250"/>
            <a:ext cx="602975" cy="43111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7"/>
          <p:cNvSpPr txBox="1"/>
          <p:nvPr>
            <p:ph type="title"/>
          </p:nvPr>
        </p:nvSpPr>
        <p:spPr>
          <a:xfrm>
            <a:off x="71825" y="13129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Movimientos artísticos (principales)</a:t>
            </a:r>
            <a:endParaRPr sz="1900"/>
          </a:p>
        </p:txBody>
      </p:sp>
      <p:sp>
        <p:nvSpPr>
          <p:cNvPr id="281" name="Google Shape;281;p27"/>
          <p:cNvSpPr/>
          <p:nvPr/>
        </p:nvSpPr>
        <p:spPr>
          <a:xfrm>
            <a:off x="5665400" y="14350"/>
            <a:ext cx="568800" cy="531600"/>
          </a:xfrm>
          <a:prstGeom prst="roundRect">
            <a:avLst>
              <a:gd fmla="val 16667" name="adj"/>
            </a:avLst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100" y="52700"/>
            <a:ext cx="465735" cy="43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2194200" y="1738125"/>
            <a:ext cx="47556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clasificar pinturas?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</a:t>
            </a:r>
            <a:endParaRPr/>
          </a:p>
        </p:txBody>
      </p:sp>
      <p:sp>
        <p:nvSpPr>
          <p:cNvPr id="288" name="Google Shape;288;p28"/>
          <p:cNvSpPr txBox="1"/>
          <p:nvPr>
            <p:ph type="title"/>
          </p:nvPr>
        </p:nvSpPr>
        <p:spPr>
          <a:xfrm>
            <a:off x="2194200" y="2635275"/>
            <a:ext cx="47556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lo vamos a hacer?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311700" y="219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clasificación de imágenes</a:t>
            </a:r>
            <a:endParaRPr/>
          </a:p>
        </p:txBody>
      </p:sp>
      <p:pic>
        <p:nvPicPr>
          <p:cNvPr id="294" name="Google Shape;2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00" y="1613375"/>
            <a:ext cx="2324475" cy="23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100" y="1872388"/>
            <a:ext cx="1729125" cy="1742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29"/>
          <p:cNvGrpSpPr/>
          <p:nvPr/>
        </p:nvGrpSpPr>
        <p:grpSpPr>
          <a:xfrm>
            <a:off x="6122825" y="1491950"/>
            <a:ext cx="2425026" cy="802275"/>
            <a:chOff x="6122825" y="1388350"/>
            <a:chExt cx="2425026" cy="802275"/>
          </a:xfrm>
        </p:grpSpPr>
        <p:pic>
          <p:nvPicPr>
            <p:cNvPr id="297" name="Google Shape;297;p29"/>
            <p:cNvPicPr preferRelativeResize="0"/>
            <p:nvPr/>
          </p:nvPicPr>
          <p:blipFill rotWithShape="1">
            <a:blip r:embed="rId3">
              <a:alphaModFix/>
            </a:blip>
            <a:srcRect b="65846" l="0" r="32240" t="0"/>
            <a:stretch/>
          </p:blipFill>
          <p:spPr>
            <a:xfrm>
              <a:off x="6122825" y="1388350"/>
              <a:ext cx="1575026" cy="80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9"/>
            <p:cNvPicPr preferRelativeResize="0"/>
            <p:nvPr/>
          </p:nvPicPr>
          <p:blipFill rotWithShape="1">
            <a:blip r:embed="rId3">
              <a:alphaModFix/>
            </a:blip>
            <a:srcRect b="0" l="32736" r="32239" t="67234"/>
            <a:stretch/>
          </p:blipFill>
          <p:spPr>
            <a:xfrm>
              <a:off x="7733750" y="1404650"/>
              <a:ext cx="814100" cy="769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" name="Google Shape;299;p29"/>
          <p:cNvGrpSpPr/>
          <p:nvPr/>
        </p:nvGrpSpPr>
        <p:grpSpPr>
          <a:xfrm>
            <a:off x="6131350" y="3453100"/>
            <a:ext cx="2407975" cy="802275"/>
            <a:chOff x="6122825" y="3053475"/>
            <a:chExt cx="2407975" cy="802275"/>
          </a:xfrm>
        </p:grpSpPr>
        <p:pic>
          <p:nvPicPr>
            <p:cNvPr id="300" name="Google Shape;300;p29"/>
            <p:cNvPicPr preferRelativeResize="0"/>
            <p:nvPr/>
          </p:nvPicPr>
          <p:blipFill rotWithShape="1">
            <a:blip r:embed="rId3">
              <a:alphaModFix/>
            </a:blip>
            <a:srcRect b="65846" l="68075" r="0" t="0"/>
            <a:stretch/>
          </p:blipFill>
          <p:spPr>
            <a:xfrm>
              <a:off x="6122825" y="3053475"/>
              <a:ext cx="742075" cy="80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9"/>
            <p:cNvPicPr preferRelativeResize="0"/>
            <p:nvPr/>
          </p:nvPicPr>
          <p:blipFill rotWithShape="1">
            <a:blip r:embed="rId3">
              <a:alphaModFix/>
            </a:blip>
            <a:srcRect b="31349" l="68075" r="0" t="34497"/>
            <a:stretch/>
          </p:blipFill>
          <p:spPr>
            <a:xfrm>
              <a:off x="6955775" y="3053475"/>
              <a:ext cx="742075" cy="80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9"/>
            <p:cNvPicPr preferRelativeResize="0"/>
            <p:nvPr/>
          </p:nvPicPr>
          <p:blipFill rotWithShape="1">
            <a:blip r:embed="rId3">
              <a:alphaModFix/>
            </a:blip>
            <a:srcRect b="31349" l="0" r="68075" t="34497"/>
            <a:stretch/>
          </p:blipFill>
          <p:spPr>
            <a:xfrm>
              <a:off x="7788725" y="3053475"/>
              <a:ext cx="742075" cy="802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Google Shape;303;p29"/>
          <p:cNvSpPr txBox="1"/>
          <p:nvPr>
            <p:ph idx="4294967295" type="body"/>
          </p:nvPr>
        </p:nvSpPr>
        <p:spPr>
          <a:xfrm>
            <a:off x="6962548" y="1199075"/>
            <a:ext cx="8601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Perros</a:t>
            </a:r>
            <a:endParaRPr/>
          </a:p>
        </p:txBody>
      </p:sp>
      <p:sp>
        <p:nvSpPr>
          <p:cNvPr id="304" name="Google Shape;304;p29"/>
          <p:cNvSpPr txBox="1"/>
          <p:nvPr>
            <p:ph idx="4294967295" type="body"/>
          </p:nvPr>
        </p:nvSpPr>
        <p:spPr>
          <a:xfrm>
            <a:off x="6962548" y="3105450"/>
            <a:ext cx="8601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Gatos</a:t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2960300" y="2708675"/>
            <a:ext cx="651300" cy="25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 rot="1363001">
            <a:off x="4674829" y="3061763"/>
            <a:ext cx="1297340" cy="2517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 rot="-1442249">
            <a:off x="4652546" y="2445912"/>
            <a:ext cx="1326429" cy="2516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1231050" y="217100"/>
            <a:ext cx="66819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Redes Neuronales</a:t>
            </a:r>
            <a:endParaRPr/>
          </a:p>
        </p:txBody>
      </p:sp>
      <p:pic>
        <p:nvPicPr>
          <p:cNvPr id="313" name="Google Shape;3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225" y="1200775"/>
            <a:ext cx="7257900" cy="30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2818475" y="140550"/>
            <a:ext cx="41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 para el modelo</a:t>
            </a:r>
            <a:endParaRPr/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2033644" y="3830800"/>
            <a:ext cx="11784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Tonalidades</a:t>
            </a:r>
            <a:endParaRPr/>
          </a:p>
        </p:txBody>
      </p:sp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5782763" y="3142550"/>
            <a:ext cx="23082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Mismo autor</a:t>
            </a:r>
            <a:endParaRPr/>
          </a:p>
        </p:txBody>
      </p:sp>
      <p:pic>
        <p:nvPicPr>
          <p:cNvPr id="321" name="Google Shape;3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487" y="929500"/>
            <a:ext cx="1784613" cy="21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971" y="929500"/>
            <a:ext cx="1575500" cy="211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4800" y="865650"/>
            <a:ext cx="2062286" cy="2849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625" y="825775"/>
            <a:ext cx="2359999" cy="292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900800" y="140550"/>
            <a:ext cx="58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clasificarías una pintura?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00" y="713253"/>
            <a:ext cx="2704275" cy="37170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040750" y="1324725"/>
            <a:ext cx="33591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s"/>
              <a:t>Realismo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s"/>
              <a:t>Romanticismo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s"/>
              <a:t>Renacentista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type="title"/>
          </p:nvPr>
        </p:nvSpPr>
        <p:spPr>
          <a:xfrm>
            <a:off x="363500" y="23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en 9 géneros</a:t>
            </a:r>
            <a:endParaRPr/>
          </a:p>
        </p:txBody>
      </p:sp>
      <p:pic>
        <p:nvPicPr>
          <p:cNvPr id="330" name="Google Shape;3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00" y="950688"/>
            <a:ext cx="3794150" cy="30867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 txBox="1"/>
          <p:nvPr>
            <p:ph idx="1" type="body"/>
          </p:nvPr>
        </p:nvSpPr>
        <p:spPr>
          <a:xfrm>
            <a:off x="5040750" y="1324725"/>
            <a:ext cx="33591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Aleatoriedad: 11.11%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Modelo: 30.11%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Total de imágenes: 8,356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type="title"/>
          </p:nvPr>
        </p:nvSpPr>
        <p:spPr>
          <a:xfrm>
            <a:off x="363500" y="23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/>
              <a:t>¿Y tú, ya puedes identificar a qué género pertenece la pintura?</a:t>
            </a:r>
            <a:endParaRPr sz="2320"/>
          </a:p>
        </p:txBody>
      </p:sp>
      <p:pic>
        <p:nvPicPr>
          <p:cNvPr id="337" name="Google Shape;3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00" y="950688"/>
            <a:ext cx="3794150" cy="308677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5040750" y="1324725"/>
            <a:ext cx="33591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s"/>
              <a:t>Expresionismo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s"/>
              <a:t> Impresionismo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s"/>
              <a:t>Abstracto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00" y="950688"/>
            <a:ext cx="3794150" cy="30867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4"/>
          <p:cNvSpPr txBox="1"/>
          <p:nvPr>
            <p:ph idx="1" type="body"/>
          </p:nvPr>
        </p:nvSpPr>
        <p:spPr>
          <a:xfrm>
            <a:off x="5040750" y="1324725"/>
            <a:ext cx="33591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s"/>
              <a:t>Expresionismo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s"/>
              <a:t>Abstracto</a:t>
            </a:r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5040750" y="2257238"/>
            <a:ext cx="33591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AutoNum type="alphaUcPeriod" startAt="2"/>
            </a:pPr>
            <a:r>
              <a:rPr lang="es">
                <a:solidFill>
                  <a:srgbClr val="00FF00"/>
                </a:solidFill>
              </a:rPr>
              <a:t>Impresionismo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/>
          <p:nvPr/>
        </p:nvSpPr>
        <p:spPr>
          <a:xfrm>
            <a:off x="3411213" y="3768050"/>
            <a:ext cx="833400" cy="7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"/>
          <p:cNvSpPr txBox="1"/>
          <p:nvPr>
            <p:ph type="ctrTitle"/>
          </p:nvPr>
        </p:nvSpPr>
        <p:spPr>
          <a:xfrm>
            <a:off x="1778700" y="392225"/>
            <a:ext cx="5586600" cy="11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¡Muchas gracias!</a:t>
            </a:r>
            <a:endParaRPr/>
          </a:p>
        </p:txBody>
      </p:sp>
      <p:sp>
        <p:nvSpPr>
          <p:cNvPr id="352" name="Google Shape;352;p35"/>
          <p:cNvSpPr txBox="1"/>
          <p:nvPr>
            <p:ph idx="1" type="subTitle"/>
          </p:nvPr>
        </p:nvSpPr>
        <p:spPr>
          <a:xfrm>
            <a:off x="4284900" y="1873275"/>
            <a:ext cx="3868500" cy="26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@MaxData23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maxguzmanzaragoza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MaxGuz23</a:t>
            </a:r>
            <a:endParaRPr sz="22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925" y="1746987"/>
            <a:ext cx="913974" cy="91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8600" y="2883800"/>
            <a:ext cx="558625" cy="5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6538" y="3799524"/>
            <a:ext cx="1282749" cy="72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900800" y="134200"/>
            <a:ext cx="534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clasificarías una pintura?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300" y="1154527"/>
            <a:ext cx="3720576" cy="31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040750" y="1324725"/>
            <a:ext cx="33591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s"/>
              <a:t>Realismo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s"/>
              <a:t>Romanticismo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s"/>
              <a:t>Renacentista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900800" y="140550"/>
            <a:ext cx="534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clasificar una obra de arte?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00" y="713253"/>
            <a:ext cx="2704275" cy="37170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115938" y="4430250"/>
            <a:ext cx="23082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C. Renacentista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112" y="713250"/>
            <a:ext cx="4410888" cy="37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686588" y="4430250"/>
            <a:ext cx="23082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B. Romanticismo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878450"/>
            <a:ext cx="8520600" cy="1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podremos diferenciar entre los movimientos artísticos?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71825" y="13129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Movimientos artísticos (principales)</a:t>
            </a:r>
            <a:endParaRPr sz="1900"/>
          </a:p>
        </p:txBody>
      </p:sp>
      <p:grpSp>
        <p:nvGrpSpPr>
          <p:cNvPr id="89" name="Google Shape;89;p18"/>
          <p:cNvGrpSpPr/>
          <p:nvPr/>
        </p:nvGrpSpPr>
        <p:grpSpPr>
          <a:xfrm>
            <a:off x="1650225" y="2131788"/>
            <a:ext cx="1884000" cy="738563"/>
            <a:chOff x="1065725" y="1346350"/>
            <a:chExt cx="1884000" cy="738563"/>
          </a:xfrm>
        </p:grpSpPr>
        <p:sp>
          <p:nvSpPr>
            <p:cNvPr id="90" name="Google Shape;90;p18"/>
            <p:cNvSpPr/>
            <p:nvPr/>
          </p:nvSpPr>
          <p:spPr>
            <a:xfrm>
              <a:off x="1065725" y="1346350"/>
              <a:ext cx="1884000" cy="7335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 txBox="1"/>
            <p:nvPr/>
          </p:nvSpPr>
          <p:spPr>
            <a:xfrm>
              <a:off x="1065725" y="1351413"/>
              <a:ext cx="18840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Renacentista</a:t>
              </a:r>
              <a:endParaRPr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976" y="649075"/>
            <a:ext cx="3257377" cy="4303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>
            <a:off x="229875" y="280150"/>
            <a:ext cx="8562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/>
          <p:nvPr/>
        </p:nvSpPr>
        <p:spPr>
          <a:xfrm>
            <a:off x="333825" y="14346"/>
            <a:ext cx="495600" cy="531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55849" l="27158" r="27158" t="6999"/>
          <a:stretch/>
        </p:blipFill>
        <p:spPr>
          <a:xfrm>
            <a:off x="394575" y="53460"/>
            <a:ext cx="374100" cy="453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60811" l="30424" r="33108" t="18233"/>
          <a:stretch/>
        </p:blipFill>
        <p:spPr>
          <a:xfrm>
            <a:off x="1568788" y="0"/>
            <a:ext cx="600642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0"/>
          <p:cNvGrpSpPr/>
          <p:nvPr/>
        </p:nvGrpSpPr>
        <p:grpSpPr>
          <a:xfrm>
            <a:off x="1965663" y="2204988"/>
            <a:ext cx="1151400" cy="733500"/>
            <a:chOff x="2284925" y="2565550"/>
            <a:chExt cx="1151400" cy="733500"/>
          </a:xfrm>
        </p:grpSpPr>
        <p:sp>
          <p:nvSpPr>
            <p:cNvPr id="106" name="Google Shape;106;p20"/>
            <p:cNvSpPr/>
            <p:nvPr/>
          </p:nvSpPr>
          <p:spPr>
            <a:xfrm>
              <a:off x="2284925" y="2565550"/>
              <a:ext cx="1151400" cy="733500"/>
            </a:xfrm>
            <a:prstGeom prst="roundRect">
              <a:avLst>
                <a:gd fmla="val 16667" name="adj"/>
              </a:avLst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0"/>
            <p:cNvSpPr txBox="1"/>
            <p:nvPr/>
          </p:nvSpPr>
          <p:spPr>
            <a:xfrm>
              <a:off x="2284925" y="2565550"/>
              <a:ext cx="115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Barroco</a:t>
              </a:r>
              <a:endParaRPr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775" y="799550"/>
            <a:ext cx="3343018" cy="399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type="title"/>
          </p:nvPr>
        </p:nvSpPr>
        <p:spPr>
          <a:xfrm>
            <a:off x="71825" y="13129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Movimientos artísticos (principales)</a:t>
            </a:r>
            <a:endParaRPr sz="1900"/>
          </a:p>
        </p:txBody>
      </p:sp>
      <p:cxnSp>
        <p:nvCxnSpPr>
          <p:cNvPr id="110" name="Google Shape;110;p20"/>
          <p:cNvCxnSpPr/>
          <p:nvPr/>
        </p:nvCxnSpPr>
        <p:spPr>
          <a:xfrm>
            <a:off x="229875" y="280150"/>
            <a:ext cx="8562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/>
          <p:nvPr/>
        </p:nvSpPr>
        <p:spPr>
          <a:xfrm>
            <a:off x="333825" y="14346"/>
            <a:ext cx="495600" cy="531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55849" l="27158" r="27158" t="6999"/>
          <a:stretch/>
        </p:blipFill>
        <p:spPr>
          <a:xfrm>
            <a:off x="394575" y="53460"/>
            <a:ext cx="374100" cy="4533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20"/>
          <p:cNvGrpSpPr/>
          <p:nvPr/>
        </p:nvGrpSpPr>
        <p:grpSpPr>
          <a:xfrm>
            <a:off x="911102" y="14237"/>
            <a:ext cx="495563" cy="531567"/>
            <a:chOff x="2284925" y="2565550"/>
            <a:chExt cx="1151400" cy="733500"/>
          </a:xfrm>
        </p:grpSpPr>
        <p:sp>
          <p:nvSpPr>
            <p:cNvPr id="114" name="Google Shape;114;p20"/>
            <p:cNvSpPr/>
            <p:nvPr/>
          </p:nvSpPr>
          <p:spPr>
            <a:xfrm>
              <a:off x="2284925" y="2565550"/>
              <a:ext cx="1151400" cy="733500"/>
            </a:xfrm>
            <a:prstGeom prst="roundRect">
              <a:avLst>
                <a:gd fmla="val 16667" name="adj"/>
              </a:avLst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 txBox="1"/>
            <p:nvPr/>
          </p:nvSpPr>
          <p:spPr>
            <a:xfrm>
              <a:off x="2284925" y="2565550"/>
              <a:ext cx="115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Barroco</a:t>
              </a:r>
              <a:endParaRPr sz="3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838" y="56250"/>
            <a:ext cx="374100" cy="44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1"/>
          <p:cNvGrpSpPr/>
          <p:nvPr/>
        </p:nvGrpSpPr>
        <p:grpSpPr>
          <a:xfrm>
            <a:off x="1406675" y="2203725"/>
            <a:ext cx="1884000" cy="736038"/>
            <a:chOff x="4993625" y="3505825"/>
            <a:chExt cx="1884000" cy="736038"/>
          </a:xfrm>
        </p:grpSpPr>
        <p:sp>
          <p:nvSpPr>
            <p:cNvPr id="122" name="Google Shape;122;p21"/>
            <p:cNvSpPr/>
            <p:nvPr/>
          </p:nvSpPr>
          <p:spPr>
            <a:xfrm>
              <a:off x="4993625" y="3505825"/>
              <a:ext cx="1884000" cy="733500"/>
            </a:xfrm>
            <a:prstGeom prst="roundRect">
              <a:avLst>
                <a:gd fmla="val 16667" name="adj"/>
              </a:avLst>
            </a:prstGeom>
            <a:solidFill>
              <a:srgbClr val="85200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4993625" y="3508363"/>
              <a:ext cx="18840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Romanticismo</a:t>
              </a:r>
              <a:endParaRPr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250" y="915238"/>
            <a:ext cx="28575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71825" y="13129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Movimientos artísticos (principales)</a:t>
            </a:r>
            <a:endParaRPr sz="1900"/>
          </a:p>
        </p:txBody>
      </p:sp>
      <p:cxnSp>
        <p:nvCxnSpPr>
          <p:cNvPr id="126" name="Google Shape;126;p21"/>
          <p:cNvCxnSpPr/>
          <p:nvPr/>
        </p:nvCxnSpPr>
        <p:spPr>
          <a:xfrm>
            <a:off x="229875" y="280150"/>
            <a:ext cx="8562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1"/>
          <p:cNvSpPr/>
          <p:nvPr/>
        </p:nvSpPr>
        <p:spPr>
          <a:xfrm>
            <a:off x="333825" y="14346"/>
            <a:ext cx="495600" cy="531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55849" l="27158" r="27158" t="6999"/>
          <a:stretch/>
        </p:blipFill>
        <p:spPr>
          <a:xfrm>
            <a:off x="394575" y="53460"/>
            <a:ext cx="374100" cy="4533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21"/>
          <p:cNvGrpSpPr/>
          <p:nvPr/>
        </p:nvGrpSpPr>
        <p:grpSpPr>
          <a:xfrm>
            <a:off x="911102" y="14237"/>
            <a:ext cx="495563" cy="531567"/>
            <a:chOff x="2284925" y="2565550"/>
            <a:chExt cx="1151400" cy="733500"/>
          </a:xfrm>
        </p:grpSpPr>
        <p:sp>
          <p:nvSpPr>
            <p:cNvPr id="130" name="Google Shape;130;p21"/>
            <p:cNvSpPr/>
            <p:nvPr/>
          </p:nvSpPr>
          <p:spPr>
            <a:xfrm>
              <a:off x="2284925" y="2565550"/>
              <a:ext cx="1151400" cy="733500"/>
            </a:xfrm>
            <a:prstGeom prst="roundRect">
              <a:avLst>
                <a:gd fmla="val 16667" name="adj"/>
              </a:avLst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2284925" y="2565550"/>
              <a:ext cx="115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Barroco</a:t>
              </a:r>
              <a:endParaRPr sz="3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838" y="56250"/>
            <a:ext cx="374100" cy="44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/>
          <p:nvPr/>
        </p:nvSpPr>
        <p:spPr>
          <a:xfrm>
            <a:off x="1488350" y="14350"/>
            <a:ext cx="454800" cy="5316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925" y="56239"/>
            <a:ext cx="349629" cy="4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