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9" r:id="rId5"/>
    <p:sldId id="305" r:id="rId6"/>
    <p:sldId id="281" r:id="rId7"/>
    <p:sldId id="303" r:id="rId8"/>
    <p:sldId id="304" r:id="rId9"/>
    <p:sldId id="302" r:id="rId10"/>
    <p:sldId id="301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009B4-A98E-4F7A-8319-5AB583965A32}" v="19" dt="2024-11-04T10:18:11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Harris(031269)" userId="49150c11-d4fb-46d8-8ee4-64d0d4f09f65" providerId="ADAL" clId="{5F2009B4-A98E-4F7A-8319-5AB583965A32}"/>
    <pc:docChg chg="custSel modSld">
      <pc:chgData name="Max Harris(031269)" userId="49150c11-d4fb-46d8-8ee4-64d0d4f09f65" providerId="ADAL" clId="{5F2009B4-A98E-4F7A-8319-5AB583965A32}" dt="2024-11-04T10:18:11.733" v="176"/>
      <pc:docMkLst>
        <pc:docMk/>
      </pc:docMkLst>
      <pc:sldChg chg="addSp delSp modSp mod">
        <pc:chgData name="Max Harris(031269)" userId="49150c11-d4fb-46d8-8ee4-64d0d4f09f65" providerId="ADAL" clId="{5F2009B4-A98E-4F7A-8319-5AB583965A32}" dt="2024-11-04T10:16:43.447" v="164"/>
        <pc:sldMkLst>
          <pc:docMk/>
          <pc:sldMk cId="2976291157" sldId="281"/>
        </pc:sldMkLst>
        <pc:spChg chg="add del mod">
          <ac:chgData name="Max Harris(031269)" userId="49150c11-d4fb-46d8-8ee4-64d0d4f09f65" providerId="ADAL" clId="{5F2009B4-A98E-4F7A-8319-5AB583965A32}" dt="2024-11-04T10:16:42.871" v="163"/>
          <ac:spMkLst>
            <pc:docMk/>
            <pc:sldMk cId="2976291157" sldId="281"/>
            <ac:spMk id="5" creationId="{5F2183F1-B34B-2F7C-C061-04382E44A13E}"/>
          </ac:spMkLst>
        </pc:spChg>
        <pc:spChg chg="add del mod">
          <ac:chgData name="Max Harris(031269)" userId="49150c11-d4fb-46d8-8ee4-64d0d4f09f65" providerId="ADAL" clId="{5F2009B4-A98E-4F7A-8319-5AB583965A32}" dt="2024-11-04T10:16:43.447" v="164"/>
          <ac:spMkLst>
            <pc:docMk/>
            <pc:sldMk cId="2976291157" sldId="281"/>
            <ac:spMk id="8" creationId="{97E5241E-C8B6-77C6-1CB1-85C3F05BED0A}"/>
          </ac:spMkLst>
        </pc:spChg>
        <pc:picChg chg="del">
          <ac:chgData name="Max Harris(031269)" userId="49150c11-d4fb-46d8-8ee4-64d0d4f09f65" providerId="ADAL" clId="{5F2009B4-A98E-4F7A-8319-5AB583965A32}" dt="2024-11-04T10:16:41.844" v="161" actId="478"/>
          <ac:picMkLst>
            <pc:docMk/>
            <pc:sldMk cId="2976291157" sldId="281"/>
            <ac:picMk id="7" creationId="{4C61771D-5836-4E5C-A19A-3F15641B8794}"/>
          </ac:picMkLst>
        </pc:picChg>
        <pc:picChg chg="del">
          <ac:chgData name="Max Harris(031269)" userId="49150c11-d4fb-46d8-8ee4-64d0d4f09f65" providerId="ADAL" clId="{5F2009B4-A98E-4F7A-8319-5AB583965A32}" dt="2024-11-04T10:16:42.174" v="162" actId="478"/>
          <ac:picMkLst>
            <pc:docMk/>
            <pc:sldMk cId="2976291157" sldId="281"/>
            <ac:picMk id="9" creationId="{51C83C9C-B18C-4D14-8539-EBB0422AB0F9}"/>
          </ac:picMkLst>
        </pc:picChg>
        <pc:picChg chg="add mod">
          <ac:chgData name="Max Harris(031269)" userId="49150c11-d4fb-46d8-8ee4-64d0d4f09f65" providerId="ADAL" clId="{5F2009B4-A98E-4F7A-8319-5AB583965A32}" dt="2024-11-04T10:16:42.871" v="163"/>
          <ac:picMkLst>
            <pc:docMk/>
            <pc:sldMk cId="2976291157" sldId="281"/>
            <ac:picMk id="10" creationId="{97932D8C-ABB6-7B74-ECF1-DDA41AA1F541}"/>
          </ac:picMkLst>
        </pc:picChg>
        <pc:picChg chg="add mod">
          <ac:chgData name="Max Harris(031269)" userId="49150c11-d4fb-46d8-8ee4-64d0d4f09f65" providerId="ADAL" clId="{5F2009B4-A98E-4F7A-8319-5AB583965A32}" dt="2024-11-04T10:16:43.447" v="164"/>
          <ac:picMkLst>
            <pc:docMk/>
            <pc:sldMk cId="2976291157" sldId="281"/>
            <ac:picMk id="11" creationId="{9022D8F6-8C91-287B-34D1-F3CEDCFAC1F1}"/>
          </ac:picMkLst>
        </pc:picChg>
      </pc:sldChg>
      <pc:sldChg chg="addSp delSp modSp">
        <pc:chgData name="Max Harris(031269)" userId="49150c11-d4fb-46d8-8ee4-64d0d4f09f65" providerId="ADAL" clId="{5F2009B4-A98E-4F7A-8319-5AB583965A32}" dt="2024-11-04T10:18:11.733" v="176"/>
        <pc:sldMkLst>
          <pc:docMk/>
          <pc:sldMk cId="3043070934" sldId="301"/>
        </pc:sldMkLst>
        <pc:spChg chg="add del mod">
          <ac:chgData name="Max Harris(031269)" userId="49150c11-d4fb-46d8-8ee4-64d0d4f09f65" providerId="ADAL" clId="{5F2009B4-A98E-4F7A-8319-5AB583965A32}" dt="2024-11-04T10:18:11.733" v="176"/>
          <ac:spMkLst>
            <pc:docMk/>
            <pc:sldMk cId="3043070934" sldId="301"/>
            <ac:spMk id="15" creationId="{4E2BCEB8-3578-B139-EDA2-AED11418B880}"/>
          </ac:spMkLst>
        </pc:spChg>
        <pc:picChg chg="del">
          <ac:chgData name="Max Harris(031269)" userId="49150c11-d4fb-46d8-8ee4-64d0d4f09f65" providerId="ADAL" clId="{5F2009B4-A98E-4F7A-8319-5AB583965A32}" dt="2024-11-04T10:18:07.099" v="175" actId="478"/>
          <ac:picMkLst>
            <pc:docMk/>
            <pc:sldMk cId="3043070934" sldId="301"/>
            <ac:picMk id="14" creationId="{9497C5A0-6761-81B2-AB9B-6BDAEC59FDAD}"/>
          </ac:picMkLst>
        </pc:picChg>
        <pc:picChg chg="add mod">
          <ac:chgData name="Max Harris(031269)" userId="49150c11-d4fb-46d8-8ee4-64d0d4f09f65" providerId="ADAL" clId="{5F2009B4-A98E-4F7A-8319-5AB583965A32}" dt="2024-11-04T10:18:11.733" v="176"/>
          <ac:picMkLst>
            <pc:docMk/>
            <pc:sldMk cId="3043070934" sldId="301"/>
            <ac:picMk id="16" creationId="{648648AE-B58A-3073-A140-C0469F2642E6}"/>
          </ac:picMkLst>
        </pc:picChg>
      </pc:sldChg>
      <pc:sldChg chg="addSp delSp modSp mod">
        <pc:chgData name="Max Harris(031269)" userId="49150c11-d4fb-46d8-8ee4-64d0d4f09f65" providerId="ADAL" clId="{5F2009B4-A98E-4F7A-8319-5AB583965A32}" dt="2024-11-04T10:14:12.159" v="4"/>
        <pc:sldMkLst>
          <pc:docMk/>
          <pc:sldMk cId="1219206756" sldId="302"/>
        </pc:sldMkLst>
        <pc:spChg chg="mod">
          <ac:chgData name="Max Harris(031269)" userId="49150c11-d4fb-46d8-8ee4-64d0d4f09f65" providerId="ADAL" clId="{5F2009B4-A98E-4F7A-8319-5AB583965A32}" dt="2024-11-04T10:13:58.864" v="0" actId="20577"/>
          <ac:spMkLst>
            <pc:docMk/>
            <pc:sldMk cId="1219206756" sldId="302"/>
            <ac:spMk id="3" creationId="{533BB758-B454-33EB-35E2-68749EDB5AE7}"/>
          </ac:spMkLst>
        </pc:spChg>
        <pc:spChg chg="add del mod">
          <ac:chgData name="Max Harris(031269)" userId="49150c11-d4fb-46d8-8ee4-64d0d4f09f65" providerId="ADAL" clId="{5F2009B4-A98E-4F7A-8319-5AB583965A32}" dt="2024-11-04T10:14:12.159" v="4"/>
          <ac:spMkLst>
            <pc:docMk/>
            <pc:sldMk cId="1219206756" sldId="302"/>
            <ac:spMk id="5" creationId="{9F9948D9-C97E-0C38-9110-4F9AC18A3DCE}"/>
          </ac:spMkLst>
        </pc:spChg>
        <pc:spChg chg="add del mod">
          <ac:chgData name="Max Harris(031269)" userId="49150c11-d4fb-46d8-8ee4-64d0d4f09f65" providerId="ADAL" clId="{5F2009B4-A98E-4F7A-8319-5AB583965A32}" dt="2024-11-04T10:14:10.938" v="3"/>
          <ac:spMkLst>
            <pc:docMk/>
            <pc:sldMk cId="1219206756" sldId="302"/>
            <ac:spMk id="8" creationId="{EB5107BD-1DBD-C19D-482A-0806F9E92DC6}"/>
          </ac:spMkLst>
        </pc:spChg>
        <pc:picChg chg="del">
          <ac:chgData name="Max Harris(031269)" userId="49150c11-d4fb-46d8-8ee4-64d0d4f09f65" providerId="ADAL" clId="{5F2009B4-A98E-4F7A-8319-5AB583965A32}" dt="2024-11-04T10:14:09.628" v="2" actId="478"/>
          <ac:picMkLst>
            <pc:docMk/>
            <pc:sldMk cId="1219206756" sldId="302"/>
            <ac:picMk id="7" creationId="{C6C00A45-EF3D-1717-9DBD-AB15EBC40E71}"/>
          </ac:picMkLst>
        </pc:picChg>
        <pc:picChg chg="del">
          <ac:chgData name="Max Harris(031269)" userId="49150c11-d4fb-46d8-8ee4-64d0d4f09f65" providerId="ADAL" clId="{5F2009B4-A98E-4F7A-8319-5AB583965A32}" dt="2024-11-04T10:14:09.356" v="1" actId="478"/>
          <ac:picMkLst>
            <pc:docMk/>
            <pc:sldMk cId="1219206756" sldId="302"/>
            <ac:picMk id="9" creationId="{D6044E2F-6A38-C5E5-4AAC-68B369C61C0C}"/>
          </ac:picMkLst>
        </pc:picChg>
        <pc:picChg chg="add mod">
          <ac:chgData name="Max Harris(031269)" userId="49150c11-d4fb-46d8-8ee4-64d0d4f09f65" providerId="ADAL" clId="{5F2009B4-A98E-4F7A-8319-5AB583965A32}" dt="2024-11-04T10:14:10.938" v="3"/>
          <ac:picMkLst>
            <pc:docMk/>
            <pc:sldMk cId="1219206756" sldId="302"/>
            <ac:picMk id="3074" creationId="{8F6BB7A8-A573-1CE3-CC3B-45351A3914F5}"/>
          </ac:picMkLst>
        </pc:picChg>
        <pc:picChg chg="add mod">
          <ac:chgData name="Max Harris(031269)" userId="49150c11-d4fb-46d8-8ee4-64d0d4f09f65" providerId="ADAL" clId="{5F2009B4-A98E-4F7A-8319-5AB583965A32}" dt="2024-11-04T10:14:12.159" v="4"/>
          <ac:picMkLst>
            <pc:docMk/>
            <pc:sldMk cId="1219206756" sldId="302"/>
            <ac:picMk id="3076" creationId="{F14E72D4-9E28-75FD-5D7C-F05106543C99}"/>
          </ac:picMkLst>
        </pc:picChg>
      </pc:sldChg>
      <pc:sldChg chg="addSp delSp modSp mod">
        <pc:chgData name="Max Harris(031269)" userId="49150c11-d4fb-46d8-8ee4-64d0d4f09f65" providerId="ADAL" clId="{5F2009B4-A98E-4F7A-8319-5AB583965A32}" dt="2024-11-04T10:16:56.790" v="168"/>
        <pc:sldMkLst>
          <pc:docMk/>
          <pc:sldMk cId="1080527571" sldId="303"/>
        </pc:sldMkLst>
        <pc:spChg chg="add del mod">
          <ac:chgData name="Max Harris(031269)" userId="49150c11-d4fb-46d8-8ee4-64d0d4f09f65" providerId="ADAL" clId="{5F2009B4-A98E-4F7A-8319-5AB583965A32}" dt="2024-11-04T10:16:46.678" v="167"/>
          <ac:spMkLst>
            <pc:docMk/>
            <pc:sldMk cId="1080527571" sldId="303"/>
            <ac:spMk id="5" creationId="{A597F3D6-8E25-FE9F-B1CA-21269E818078}"/>
          </ac:spMkLst>
        </pc:spChg>
        <pc:spChg chg="add del mod">
          <ac:chgData name="Max Harris(031269)" userId="49150c11-d4fb-46d8-8ee4-64d0d4f09f65" providerId="ADAL" clId="{5F2009B4-A98E-4F7A-8319-5AB583965A32}" dt="2024-11-04T10:16:56.790" v="168"/>
          <ac:spMkLst>
            <pc:docMk/>
            <pc:sldMk cId="1080527571" sldId="303"/>
            <ac:spMk id="8" creationId="{B1C45ACD-177D-D0FB-F490-E99822236EA3}"/>
          </ac:spMkLst>
        </pc:spChg>
        <pc:picChg chg="del">
          <ac:chgData name="Max Harris(031269)" userId="49150c11-d4fb-46d8-8ee4-64d0d4f09f65" providerId="ADAL" clId="{5F2009B4-A98E-4F7A-8319-5AB583965A32}" dt="2024-11-04T10:16:45.595" v="165" actId="478"/>
          <ac:picMkLst>
            <pc:docMk/>
            <pc:sldMk cId="1080527571" sldId="303"/>
            <ac:picMk id="7" creationId="{8F0C71E9-9B98-D309-437C-093FBF823696}"/>
          </ac:picMkLst>
        </pc:picChg>
        <pc:picChg chg="del">
          <ac:chgData name="Max Harris(031269)" userId="49150c11-d4fb-46d8-8ee4-64d0d4f09f65" providerId="ADAL" clId="{5F2009B4-A98E-4F7A-8319-5AB583965A32}" dt="2024-11-04T10:16:45.969" v="166" actId="478"/>
          <ac:picMkLst>
            <pc:docMk/>
            <pc:sldMk cId="1080527571" sldId="303"/>
            <ac:picMk id="9" creationId="{0DB5DFAE-C567-E21D-848F-23776CE67192}"/>
          </ac:picMkLst>
        </pc:picChg>
        <pc:picChg chg="add mod">
          <ac:chgData name="Max Harris(031269)" userId="49150c11-d4fb-46d8-8ee4-64d0d4f09f65" providerId="ADAL" clId="{5F2009B4-A98E-4F7A-8319-5AB583965A32}" dt="2024-11-04T10:16:46.678" v="167"/>
          <ac:picMkLst>
            <pc:docMk/>
            <pc:sldMk cId="1080527571" sldId="303"/>
            <ac:picMk id="10" creationId="{3995B026-AB6A-3841-2294-91E112B49DE9}"/>
          </ac:picMkLst>
        </pc:picChg>
        <pc:picChg chg="add mod">
          <ac:chgData name="Max Harris(031269)" userId="49150c11-d4fb-46d8-8ee4-64d0d4f09f65" providerId="ADAL" clId="{5F2009B4-A98E-4F7A-8319-5AB583965A32}" dt="2024-11-04T10:16:56.790" v="168"/>
          <ac:picMkLst>
            <pc:docMk/>
            <pc:sldMk cId="1080527571" sldId="303"/>
            <ac:picMk id="4098" creationId="{5E273385-69A5-B3A8-C05E-65351909E811}"/>
          </ac:picMkLst>
        </pc:picChg>
      </pc:sldChg>
      <pc:sldChg chg="addSp delSp modSp mod">
        <pc:chgData name="Max Harris(031269)" userId="49150c11-d4fb-46d8-8ee4-64d0d4f09f65" providerId="ADAL" clId="{5F2009B4-A98E-4F7A-8319-5AB583965A32}" dt="2024-11-04T10:17:13.952" v="174"/>
        <pc:sldMkLst>
          <pc:docMk/>
          <pc:sldMk cId="1906204520" sldId="304"/>
        </pc:sldMkLst>
        <pc:spChg chg="mod">
          <ac:chgData name="Max Harris(031269)" userId="49150c11-d4fb-46d8-8ee4-64d0d4f09f65" providerId="ADAL" clId="{5F2009B4-A98E-4F7A-8319-5AB583965A32}" dt="2024-11-04T10:15:57.152" v="152" actId="20577"/>
          <ac:spMkLst>
            <pc:docMk/>
            <pc:sldMk cId="1906204520" sldId="304"/>
            <ac:spMk id="3" creationId="{80641933-EECB-6CE3-85C1-B7DF1D484AEA}"/>
          </ac:spMkLst>
        </pc:spChg>
        <pc:spChg chg="add del mod">
          <ac:chgData name="Max Harris(031269)" userId="49150c11-d4fb-46d8-8ee4-64d0d4f09f65" providerId="ADAL" clId="{5F2009B4-A98E-4F7A-8319-5AB583965A32}" dt="2024-11-04T10:17:01.220" v="171"/>
          <ac:spMkLst>
            <pc:docMk/>
            <pc:sldMk cId="1906204520" sldId="304"/>
            <ac:spMk id="5" creationId="{6672413E-1DB9-7123-88DE-6A635F7506E8}"/>
          </ac:spMkLst>
        </pc:spChg>
        <pc:spChg chg="add del mod">
          <ac:chgData name="Max Harris(031269)" userId="49150c11-d4fb-46d8-8ee4-64d0d4f09f65" providerId="ADAL" clId="{5F2009B4-A98E-4F7A-8319-5AB583965A32}" dt="2024-11-04T10:17:09.238" v="173"/>
          <ac:spMkLst>
            <pc:docMk/>
            <pc:sldMk cId="1906204520" sldId="304"/>
            <ac:spMk id="8" creationId="{9E4EE4FC-E031-BB16-490E-D77FC80E1567}"/>
          </ac:spMkLst>
        </pc:spChg>
        <pc:picChg chg="del">
          <ac:chgData name="Max Harris(031269)" userId="49150c11-d4fb-46d8-8ee4-64d0d4f09f65" providerId="ADAL" clId="{5F2009B4-A98E-4F7A-8319-5AB583965A32}" dt="2024-11-04T10:16:59.387" v="169" actId="478"/>
          <ac:picMkLst>
            <pc:docMk/>
            <pc:sldMk cId="1906204520" sldId="304"/>
            <ac:picMk id="7" creationId="{4DBFF206-3F8C-7E73-3012-A0C5D453509E}"/>
          </ac:picMkLst>
        </pc:picChg>
        <pc:picChg chg="del">
          <ac:chgData name="Max Harris(031269)" userId="49150c11-d4fb-46d8-8ee4-64d0d4f09f65" providerId="ADAL" clId="{5F2009B4-A98E-4F7A-8319-5AB583965A32}" dt="2024-11-04T10:17:08.001" v="172" actId="478"/>
          <ac:picMkLst>
            <pc:docMk/>
            <pc:sldMk cId="1906204520" sldId="304"/>
            <ac:picMk id="9" creationId="{E815A1E4-63CC-6386-F7BA-EF6E168BC56A}"/>
          </ac:picMkLst>
        </pc:picChg>
        <pc:picChg chg="add mod">
          <ac:chgData name="Max Harris(031269)" userId="49150c11-d4fb-46d8-8ee4-64d0d4f09f65" providerId="ADAL" clId="{5F2009B4-A98E-4F7A-8319-5AB583965A32}" dt="2024-11-04T10:17:13.952" v="174"/>
          <ac:picMkLst>
            <pc:docMk/>
            <pc:sldMk cId="1906204520" sldId="304"/>
            <ac:picMk id="10" creationId="{0AAC3749-9BA2-1A2D-FD74-51CF5291A7DF}"/>
          </ac:picMkLst>
        </pc:picChg>
        <pc:picChg chg="add">
          <ac:chgData name="Max Harris(031269)" userId="49150c11-d4fb-46d8-8ee4-64d0d4f09f65" providerId="ADAL" clId="{5F2009B4-A98E-4F7A-8319-5AB583965A32}" dt="2024-11-04T10:16:59.784" v="170"/>
          <ac:picMkLst>
            <pc:docMk/>
            <pc:sldMk cId="1906204520" sldId="304"/>
            <ac:picMk id="7170" creationId="{C1534C6F-6DFF-F3A1-E769-C5B617DF1CFC}"/>
          </ac:picMkLst>
        </pc:picChg>
        <pc:picChg chg="add mod">
          <ac:chgData name="Max Harris(031269)" userId="49150c11-d4fb-46d8-8ee4-64d0d4f09f65" providerId="ADAL" clId="{5F2009B4-A98E-4F7A-8319-5AB583965A32}" dt="2024-11-04T10:17:01.220" v="171"/>
          <ac:picMkLst>
            <pc:docMk/>
            <pc:sldMk cId="1906204520" sldId="304"/>
            <ac:picMk id="7172" creationId="{75C7FB5F-8D19-0763-E404-E62DDEB1F578}"/>
          </ac:picMkLst>
        </pc:picChg>
      </pc:sldChg>
      <pc:sldChg chg="addSp delSp modSp mod">
        <pc:chgData name="Max Harris(031269)" userId="49150c11-d4fb-46d8-8ee4-64d0d4f09f65" providerId="ADAL" clId="{5F2009B4-A98E-4F7A-8319-5AB583965A32}" dt="2024-11-04T10:16:39.527" v="160"/>
        <pc:sldMkLst>
          <pc:docMk/>
          <pc:sldMk cId="139734975" sldId="305"/>
        </pc:sldMkLst>
        <pc:spChg chg="add del mod">
          <ac:chgData name="Max Harris(031269)" userId="49150c11-d4fb-46d8-8ee4-64d0d4f09f65" providerId="ADAL" clId="{5F2009B4-A98E-4F7A-8319-5AB583965A32}" dt="2024-11-04T10:16:37.893" v="158"/>
          <ac:spMkLst>
            <pc:docMk/>
            <pc:sldMk cId="139734975" sldId="305"/>
            <ac:spMk id="8" creationId="{BE0365B4-F6CA-2DD5-115F-44C143D8C0D3}"/>
          </ac:spMkLst>
        </pc:spChg>
        <pc:spChg chg="add del mod">
          <ac:chgData name="Max Harris(031269)" userId="49150c11-d4fb-46d8-8ee4-64d0d4f09f65" providerId="ADAL" clId="{5F2009B4-A98E-4F7A-8319-5AB583965A32}" dt="2024-11-04T10:16:39.527" v="160"/>
          <ac:spMkLst>
            <pc:docMk/>
            <pc:sldMk cId="139734975" sldId="305"/>
            <ac:spMk id="12" creationId="{111A82BA-020D-EF6B-FDEE-B73DD6A4047D}"/>
          </ac:spMkLst>
        </pc:spChg>
        <pc:picChg chg="add mod">
          <ac:chgData name="Max Harris(031269)" userId="49150c11-d4fb-46d8-8ee4-64d0d4f09f65" providerId="ADAL" clId="{5F2009B4-A98E-4F7A-8319-5AB583965A32}" dt="2024-11-04T10:16:35.529" v="156"/>
          <ac:picMkLst>
            <pc:docMk/>
            <pc:sldMk cId="139734975" sldId="305"/>
            <ac:picMk id="4" creationId="{6F4BFD39-596B-D95E-7321-C636D3FB507C}"/>
          </ac:picMkLst>
        </pc:picChg>
        <pc:picChg chg="add mod">
          <ac:chgData name="Max Harris(031269)" userId="49150c11-d4fb-46d8-8ee4-64d0d4f09f65" providerId="ADAL" clId="{5F2009B4-A98E-4F7A-8319-5AB583965A32}" dt="2024-11-04T10:16:35.270" v="155"/>
          <ac:picMkLst>
            <pc:docMk/>
            <pc:sldMk cId="139734975" sldId="305"/>
            <ac:picMk id="5" creationId="{14EF6252-C37A-3A3D-5D4E-7A616DDB4FAA}"/>
          </ac:picMkLst>
        </pc:picChg>
        <pc:picChg chg="del">
          <ac:chgData name="Max Harris(031269)" userId="49150c11-d4fb-46d8-8ee4-64d0d4f09f65" providerId="ADAL" clId="{5F2009B4-A98E-4F7A-8319-5AB583965A32}" dt="2024-11-04T10:16:36.911" v="157" actId="478"/>
          <ac:picMkLst>
            <pc:docMk/>
            <pc:sldMk cId="139734975" sldId="305"/>
            <ac:picMk id="7" creationId="{170B271F-E4B5-3E8E-913A-95B59F503FE8}"/>
          </ac:picMkLst>
        </pc:picChg>
        <pc:picChg chg="del">
          <ac:chgData name="Max Harris(031269)" userId="49150c11-d4fb-46d8-8ee4-64d0d4f09f65" providerId="ADAL" clId="{5F2009B4-A98E-4F7A-8319-5AB583965A32}" dt="2024-11-04T10:16:38.657" v="159" actId="478"/>
          <ac:picMkLst>
            <pc:docMk/>
            <pc:sldMk cId="139734975" sldId="305"/>
            <ac:picMk id="9" creationId="{A9341137-176F-1A95-2CD5-BC4A6567C539}"/>
          </ac:picMkLst>
        </pc:picChg>
        <pc:picChg chg="add mod">
          <ac:chgData name="Max Harris(031269)" userId="49150c11-d4fb-46d8-8ee4-64d0d4f09f65" providerId="ADAL" clId="{5F2009B4-A98E-4F7A-8319-5AB583965A32}" dt="2024-11-04T10:16:37.893" v="158"/>
          <ac:picMkLst>
            <pc:docMk/>
            <pc:sldMk cId="139734975" sldId="305"/>
            <ac:picMk id="10" creationId="{B6140562-A0DB-C1ED-88D6-6DD7061B8925}"/>
          </ac:picMkLst>
        </pc:picChg>
        <pc:picChg chg="add mod">
          <ac:chgData name="Max Harris(031269)" userId="49150c11-d4fb-46d8-8ee4-64d0d4f09f65" providerId="ADAL" clId="{5F2009B4-A98E-4F7A-8319-5AB583965A32}" dt="2024-11-04T10:16:39.527" v="160"/>
          <ac:picMkLst>
            <pc:docMk/>
            <pc:sldMk cId="139734975" sldId="305"/>
            <ac:picMk id="13" creationId="{E5561AE4-D525-DD60-2E05-33C05628EF5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4CA90D-FAE5-4CC1-874C-F8C9E6C3EF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087B5-F672-40FE-9915-815CBA9EB2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26D27-016E-48F5-B33E-8A9AF3259A1C}" type="datetime1">
              <a:rPr lang="en-GB" smtClean="0"/>
              <a:t>04/11/2024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2D30A-24C7-499B-BF2A-8E5130AC9C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0FE9B-9EEE-4F4D-B5DD-0D553217C5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65E75-2179-4AE0-B0C7-D97955CF45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77867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8AC0-B329-4373-BBD0-89392C5748D6}" type="datetime1">
              <a:rPr lang="en-GB" smtClean="0"/>
              <a:t>04/11/2024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61EF503-E31C-4FCE-86D9-0C61A5CBE2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rtlCol="0" anchor="t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rtl="0"/>
            <a:r>
              <a:rPr lang="en-GB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2CC964-A50B-4C29-B4E4-2C30BB34CCF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rtlCol="0"/>
          <a:lstStyle>
            <a:lvl1pPr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rtlCol="0" anchor="b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rtlCol="0" anchor="t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rtlCol="0" anchor="ctr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 rtlCol="0">
            <a:normAutofit/>
          </a:bodyPr>
          <a:lstStyle>
            <a:lvl1pPr algn="l">
              <a:defRPr sz="4400"/>
            </a:lvl1pPr>
          </a:lstStyle>
          <a:p>
            <a:pPr algn="r"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 rtlCol="0"/>
          <a:lstStyle>
            <a:lvl1pPr>
              <a:buNone/>
              <a:defRPr/>
            </a:lvl1pPr>
          </a:lstStyle>
          <a:p>
            <a:pPr algn="r" rtl="0"/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rtlCol="0" anchor="b">
            <a:normAutofit/>
          </a:bodyPr>
          <a:lstStyle>
            <a:lvl1pPr>
              <a:buNone/>
              <a:defRPr/>
            </a:lvl1pPr>
          </a:lstStyle>
          <a:p>
            <a:pPr algn="l" rtl="0"/>
            <a:r>
              <a:rPr lang="en-US" sz="1600"/>
              <a:t>Click to edit Master subtitle style</a:t>
            </a:r>
            <a:endParaRPr lang="en-GB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rtlCol="0" anchor="t"/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pic Games valued at about $32 bln in funding from Sony, Lego firm | Reuters">
            <a:extLst>
              <a:ext uri="{FF2B5EF4-FFF2-40B4-BE49-F238E27FC236}">
                <a16:creationId xmlns:a16="http://schemas.microsoft.com/office/drawing/2014/main" id="{BF234BD3-5A2B-5486-F739-EF814C2E6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r="4858"/>
          <a:stretch/>
        </p:blipFill>
        <p:spPr bwMode="auto">
          <a:xfrm>
            <a:off x="2623279" y="10"/>
            <a:ext cx="9568721" cy="685799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rtlCol="0" anchor="t">
            <a:normAutofit/>
          </a:bodyPr>
          <a:lstStyle/>
          <a:p>
            <a:pPr rtl="0"/>
            <a:r>
              <a:rPr lang="en-GB" dirty="0"/>
              <a:t>PYRAMID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Max Harris</a:t>
            </a:r>
          </a:p>
        </p:txBody>
      </p:sp>
      <p:pic>
        <p:nvPicPr>
          <p:cNvPr id="1028" name="Picture 4" descr="DIKW pyramid - Wikipedia">
            <a:extLst>
              <a:ext uri="{FF2B5EF4-FFF2-40B4-BE49-F238E27FC236}">
                <a16:creationId xmlns:a16="http://schemas.microsoft.com/office/drawing/2014/main" id="{44DAF658-D364-1601-11D5-DFF8D76F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063" y="4038180"/>
            <a:ext cx="2832587" cy="22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0A1D2-71C3-0C5E-EC39-177795FDF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6385-D57D-C882-1825-6331D14C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061" y="798143"/>
            <a:ext cx="4486939" cy="3055078"/>
          </a:xfrm>
        </p:spPr>
        <p:txBody>
          <a:bodyPr rtlCol="0"/>
          <a:lstStyle/>
          <a:p>
            <a:pPr rtl="0"/>
            <a:r>
              <a:rPr lang="en-GB" dirty="0"/>
              <a:t>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F5E3-7228-03AA-E5BC-4AFF698C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rtlCol="0"/>
          <a:lstStyle/>
          <a:p>
            <a:pPr rtl="0"/>
            <a:r>
              <a:rPr lang="en-GB" dirty="0"/>
              <a:t>Knowledge is the ability to use information to form judgements and assessments</a:t>
            </a:r>
          </a:p>
          <a:p>
            <a:pPr rtl="0"/>
            <a:r>
              <a:rPr lang="en-GB" dirty="0"/>
              <a:t>Information is data that has been processed with context and structure</a:t>
            </a:r>
          </a:p>
          <a:p>
            <a:pPr rtl="0"/>
            <a:r>
              <a:rPr lang="en-GB" dirty="0"/>
              <a:t>Data is raw facts and figures that have not been processed</a:t>
            </a:r>
          </a:p>
          <a:p>
            <a:pPr rtl="0"/>
            <a:r>
              <a:rPr lang="en-GB" dirty="0"/>
              <a:t>Wisdom is the ability to use knowledge and good judgement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7C34FE8F-6AD0-7790-0AB4-765D349C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2806D8A-C2D0-15FE-3E05-7956253B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 rtl="0"/>
              <a:t>2</a:t>
            </a:fld>
            <a:endParaRPr lang="en-GB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6140562-A0DB-C1ED-88D6-6DD7061B8925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4" r="11204"/>
          <a:stretch>
            <a:fillRect/>
          </a:stretch>
        </p:blipFill>
        <p:spPr bwMode="auto">
          <a:xfrm>
            <a:off x="9531350" y="0"/>
            <a:ext cx="26606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5561AE4-D525-DD60-2E05-33C05628EF59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8" r="11718"/>
          <a:stretch>
            <a:fillRect/>
          </a:stretch>
        </p:blipFill>
        <p:spPr bwMode="auto">
          <a:xfrm>
            <a:off x="9531350" y="3382963"/>
            <a:ext cx="2660650" cy="347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3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rtlCol="0"/>
          <a:lstStyle/>
          <a:p>
            <a:pPr rtl="0"/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rtlCol="0"/>
          <a:lstStyle/>
          <a:p>
            <a:pPr rtl="0"/>
            <a:r>
              <a:rPr lang="en-GB" dirty="0"/>
              <a:t>Epic Games collects user data through account details you enter when you create an account to use the service.</a:t>
            </a:r>
          </a:p>
          <a:p>
            <a:pPr rtl="0"/>
            <a:r>
              <a:rPr lang="en-GB" dirty="0"/>
              <a:t>They also use technologies such as cookies to collect different types of data on their website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 rtl="0"/>
              <a:t>3</a:t>
            </a:fld>
            <a:endParaRPr lang="en-GB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7932D8C-ABB6-7B74-ECF1-DDA41AA1F54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4" r="11204"/>
          <a:stretch>
            <a:fillRect/>
          </a:stretch>
        </p:blipFill>
        <p:spPr bwMode="auto">
          <a:xfrm>
            <a:off x="9531350" y="0"/>
            <a:ext cx="26606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022D8F6-8C91-287B-34D1-F3CEDCFAC1F1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8" r="11718"/>
          <a:stretch>
            <a:fillRect/>
          </a:stretch>
        </p:blipFill>
        <p:spPr bwMode="auto">
          <a:xfrm>
            <a:off x="9531350" y="3382963"/>
            <a:ext cx="2660650" cy="347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B9896-E69A-E6A1-5AF7-301D628FE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A50F-EE27-F1D0-9B88-3D54B9FD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74" y="693640"/>
            <a:ext cx="4486939" cy="3055078"/>
          </a:xfrm>
        </p:spPr>
        <p:txBody>
          <a:bodyPr rtlCol="0"/>
          <a:lstStyle/>
          <a:p>
            <a:pPr rtl="0"/>
            <a:r>
              <a:rPr lang="en-GB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6C16B-A0D4-4A26-C6A8-03BDD13F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rtlCol="0"/>
          <a:lstStyle/>
          <a:p>
            <a:pPr rtl="0"/>
            <a:r>
              <a:rPr lang="en-GB" dirty="0"/>
              <a:t>They use the data to verify and manage user accounts and features.</a:t>
            </a:r>
          </a:p>
          <a:p>
            <a:pPr rtl="0"/>
            <a:r>
              <a:rPr lang="en-GB" dirty="0"/>
              <a:t>Developing their services</a:t>
            </a:r>
          </a:p>
          <a:p>
            <a:pPr rtl="0"/>
            <a:r>
              <a:rPr lang="en-GB" dirty="0"/>
              <a:t>Personalising your experience</a:t>
            </a:r>
          </a:p>
          <a:p>
            <a:pPr rtl="0"/>
            <a:r>
              <a:rPr lang="en-GB" dirty="0"/>
              <a:t>They share your information with console and 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89F8038F-8E26-A8C6-3D4D-02BB87B3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22F106B-4162-BCD0-834B-5107DB11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 rtl="0"/>
              <a:t>4</a:t>
            </a:fld>
            <a:endParaRPr lang="en-GB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995B026-AB6A-3841-2294-91E112B49DE9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4" r="11204"/>
          <a:stretch>
            <a:fillRect/>
          </a:stretch>
        </p:blipFill>
        <p:spPr bwMode="auto">
          <a:xfrm>
            <a:off x="9531350" y="0"/>
            <a:ext cx="26606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E273385-69A5-B3A8-C05E-65351909E811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" b="102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52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31894-F220-6F2F-3D15-6DEF5B7B9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16C8-FEF5-50C1-2B11-21FB3BB5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74" y="693640"/>
            <a:ext cx="4486939" cy="3055078"/>
          </a:xfrm>
        </p:spPr>
        <p:txBody>
          <a:bodyPr rtlCol="0"/>
          <a:lstStyle/>
          <a:p>
            <a:pPr rtl="0"/>
            <a:r>
              <a:rPr lang="en-GB" dirty="0"/>
              <a:t>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1933-EECB-6CE3-85C1-B7DF1D48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rtlCol="0"/>
          <a:lstStyle/>
          <a:p>
            <a:pPr rtl="0"/>
            <a:r>
              <a:rPr lang="en-GB" dirty="0"/>
              <a:t>They store all your information, owned products, and friends in your personal account that is protected by username and password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78DF0F9D-2EC6-E8D0-85E7-4CA08EB2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 rtl="0"/>
              <a:t>5</a:t>
            </a:fld>
            <a:endParaRPr lang="en-GB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5C7FB5F-8D19-0763-E404-E62DDEB1F57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" b="167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AAC3749-9BA2-1A2D-FD74-51CF5291A7DF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8" r="11718"/>
          <a:stretch>
            <a:fillRect/>
          </a:stretch>
        </p:blipFill>
        <p:spPr bwMode="auto">
          <a:xfrm>
            <a:off x="9531350" y="3382963"/>
            <a:ext cx="2660650" cy="347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20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318FB-D53C-DC2D-4430-667032107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31CA-BDCA-FC9C-494A-78A70D79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rtlCol="0"/>
          <a:lstStyle/>
          <a:p>
            <a:pPr rtl="0"/>
            <a:r>
              <a:rPr lang="en-GB" dirty="0"/>
              <a:t>WISDOM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B758-B454-33EB-35E2-68749EDB5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rtlCol="0"/>
          <a:lstStyle/>
          <a:p>
            <a:pPr rtl="0"/>
            <a:r>
              <a:rPr lang="en-GB" dirty="0"/>
              <a:t>They use your information to provide epic services such as Fortnite and Rocket League.</a:t>
            </a:r>
          </a:p>
          <a:p>
            <a:pPr rtl="0"/>
            <a:r>
              <a:rPr lang="en-GB" dirty="0"/>
              <a:t>Epic services also provide the epic games store so you can download games that they offer you.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6BB7A8-A573-1CE3-CC3B-45351A3914F5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4" r="1120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14E72D4-9E28-75FD-5D7C-F05106543C99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8" r="1171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20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 rtlCol="0" anchor="ctr">
            <a:normAutofit/>
          </a:bodyPr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E6E0-B242-46D9-ABE6-B318CAB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Max Harris</a:t>
            </a:r>
          </a:p>
          <a:p>
            <a:pPr rtl="0"/>
            <a:r>
              <a:rPr lang="en-GB" dirty="0"/>
              <a:t>Swindon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648648AE-B58A-3073-A140-C0469F2642E6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r="1650"/>
          <a:stretch>
            <a:fillRect/>
          </a:stretch>
        </p:blipFill>
        <p:spPr bwMode="auto">
          <a:xfrm>
            <a:off x="0" y="-7938"/>
            <a:ext cx="4965700" cy="68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160.tgt.Office_50301404_TF22797433_Win32_OJ112196092" id="{2903BBB8-BE33-4839-B169-4F85AEBE70D9}" vid="{0C7966E0-5557-440A-B8C8-2E4B23DE76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{95120341-9AEE-4C3D-BBC5-B0EF90BDDE3E}tf22797433_win32</Template>
  <TotalTime>30</TotalTime>
  <Words>182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Univers Condensed Light</vt:lpstr>
      <vt:lpstr>Walbaum Display Light</vt:lpstr>
      <vt:lpstr>AngleLinesVTI</vt:lpstr>
      <vt:lpstr>PYRAMID</vt:lpstr>
      <vt:lpstr>MEANING</vt:lpstr>
      <vt:lpstr>DATA</vt:lpstr>
      <vt:lpstr>INFORMATION</vt:lpstr>
      <vt:lpstr>KNOWLEDGE</vt:lpstr>
      <vt:lpstr>WISDOM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Harris(031269)</dc:creator>
  <cp:lastModifiedBy>Max Harris(031269)</cp:lastModifiedBy>
  <cp:revision>1</cp:revision>
  <dcterms:created xsi:type="dcterms:W3CDTF">2024-11-04T09:47:45Z</dcterms:created>
  <dcterms:modified xsi:type="dcterms:W3CDTF">2024-11-04T10:18:13Z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