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227C-36C8-FCDC-734E-9CCAB8512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8911D-7615-152D-3FC4-E40122468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557BD-C98C-A6ED-0F9C-60365549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7B98-F9E8-4C74-8458-3D1AEE9E4C9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2E071-4272-D6BB-2CAA-74995833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F95EE-1BC1-D07E-7854-D5806BC2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2A3-C918-46A3-9C66-BDAA0B429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09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2C14-2873-92EA-74CC-F6253145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C9CC2-A7F9-B386-87AE-5AAB7D65A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583F4-F7B3-604C-081E-74C4C5DE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7B98-F9E8-4C74-8458-3D1AEE9E4C9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EFCE2-EE4D-D8A1-751C-08051B4F4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5E01F-A65B-E8A0-E778-CB1FFEAF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2A3-C918-46A3-9C66-BDAA0B429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09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D7AB6-AD6E-5989-03C7-898CB9888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3C29F-34B6-00E5-3BC7-65CC5676C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119BD-F598-C5DA-5301-A8A11CE6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7B98-F9E8-4C74-8458-3D1AEE9E4C9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76D16-A9A2-0A1E-F817-67E112CB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8DC96-85F6-4D0B-FD87-ECE9D408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2A3-C918-46A3-9C66-BDAA0B429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146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B5EE-0874-98F7-A28E-D526A139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595C8-2172-F657-005F-02E65BCDA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C3E8-3FB9-7B30-97A5-023DA3F8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7B98-F9E8-4C74-8458-3D1AEE9E4C9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01D2E-C136-A6D1-BC40-4DE89062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58311-8EB4-E203-BA70-A6CF6548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2A3-C918-46A3-9C66-BDAA0B429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3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45A6-0928-B588-5A15-A5F833C6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BA614-8FEE-04D4-E06C-76AD76FB9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58921-4232-880C-02B3-EDD99E53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7B98-F9E8-4C74-8458-3D1AEE9E4C9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5206-1F28-C09D-2606-43ECD218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4C416-2AD6-AE80-E2A9-47133EBF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2A3-C918-46A3-9C66-BDAA0B429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16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73F3-7A33-CA1F-EA87-8B5228C7C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09B6D-F99B-AD0D-DEAE-9420952C1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A97EA-DF4E-2DBC-538E-3B334A36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7B98-F9E8-4C74-8458-3D1AEE9E4C9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E826E-E414-96C9-C00D-6047F604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80595-28D3-393C-A7DF-F40897A6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2A3-C918-46A3-9C66-BDAA0B429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05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7AA6-DF97-72C7-0451-1CDED8DD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B6DE-C901-E349-A058-BE1792A05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1741F-18F0-1324-1DA5-22803EB66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516AF-AFD5-0908-19B5-182091AA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7B98-F9E8-4C74-8458-3D1AEE9E4C9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FF6BE-940C-33C4-9227-93128697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ACE2F-B9C3-6178-67FD-1626B771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2A3-C918-46A3-9C66-BDAA0B429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27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C0BA-E97F-513B-FD4F-18774824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3CCD5-7085-A463-89F0-FC8E487C2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AF8A8-10D9-7614-80D0-5EC4C8BDD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D8FCE-32CB-E449-0F15-B1B2CE21C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AFD40-89FF-65CD-98AE-50BE99D9C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AFECB-18BB-3AAF-B269-08EB1E89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7B98-F9E8-4C74-8458-3D1AEE9E4C9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FC7F7-0322-D7C0-0917-C299338D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BFD4C-785F-9C11-2DFD-D2421270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2A3-C918-46A3-9C66-BDAA0B429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20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FBE3-413C-9C0A-B874-EC29E340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00A38-C43D-D7A3-C65B-99D2FEAA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7B98-F9E8-4C74-8458-3D1AEE9E4C9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823CE-3CDD-4330-9952-91D6770C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F1BC9-B80E-C632-2744-49321736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2A3-C918-46A3-9C66-BDAA0B429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75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F0B12-ED18-705F-EE72-B7FCEC75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7B98-F9E8-4C74-8458-3D1AEE9E4C9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0CC68-0BA1-9C6A-EE90-1325E24A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A3F24-FCF8-CABD-0AAE-2AA32792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2A3-C918-46A3-9C66-BDAA0B429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30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F759-F614-6A61-9366-F29DD304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9E607-0B7A-40BE-7C9A-E73A5934F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C2723-A1DD-73CD-B455-C414DDB12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558F9-E5C2-27AC-948A-363052AD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7B98-F9E8-4C74-8458-3D1AEE9E4C9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95EB1-DBB6-E2F2-E7AB-93E69D08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7F081-E526-639F-9651-C461CA87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2A3-C918-46A3-9C66-BDAA0B429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94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F666-ED51-4EE2-9EFF-79A6BDD5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DF560-52DB-EF11-FBE5-988B25FC4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8F046-8488-95B8-2A2F-4D6F983F1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9EEDB-CD26-7D57-009E-10D838D3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7B98-F9E8-4C74-8458-3D1AEE9E4C9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B5D49-2E17-C1B4-E45D-8C6C25E7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BCD66-43EC-7EC7-A870-86745DED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2A3-C918-46A3-9C66-BDAA0B429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82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83A5F-4F8A-93F8-2FD7-F27D138F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85AE9-52F8-826D-CE73-9C7B5C1B9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00D62-657F-5E43-58D3-6B2BCE1B1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ED7B98-F9E8-4C74-8458-3D1AEE9E4C9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10E7B-CA90-0B60-FAAC-F89994134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14B3E-05E4-D9C2-8C5B-977F5E376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AEE2A3-C918-46A3-9C66-BDAA0B429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72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83D6-2AD8-222F-6F83-2E8E4D9C0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solidFill>
                  <a:srgbClr val="FF0000"/>
                </a:solidFill>
                <a:latin typeface="Comic Sans MS" panose="030F0702030302020204" pitchFamily="66" charset="0"/>
              </a:rPr>
              <a:t>Introduction to Computers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0EE2B-5F74-A165-C8A0-BF547E905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A brief overview of computer fundamentals.</a:t>
            </a:r>
          </a:p>
        </p:txBody>
      </p:sp>
    </p:spTree>
    <p:extLst>
      <p:ext uri="{BB962C8B-B14F-4D97-AF65-F5344CB8AC3E}">
        <p14:creationId xmlns:p14="http://schemas.microsoft.com/office/powerpoint/2010/main" val="115584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8E0F-302B-B279-8C16-D0B66422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FF0000"/>
                </a:solidFill>
                <a:latin typeface="Comic Sans MS" panose="030F0702030302020204" pitchFamily="66" charset="0"/>
              </a:rPr>
              <a:t>What is a Computer?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43F66-2376-87AF-1209-64965B0CF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computer is an electronic device that processes data and performs tasks according to a set of instructions or programs.</a:t>
            </a:r>
          </a:p>
        </p:txBody>
      </p:sp>
    </p:spTree>
    <p:extLst>
      <p:ext uri="{BB962C8B-B14F-4D97-AF65-F5344CB8AC3E}">
        <p14:creationId xmlns:p14="http://schemas.microsoft.com/office/powerpoint/2010/main" val="325141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91BB-FDD2-565E-53C4-94457938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FF0000"/>
                </a:solidFill>
                <a:latin typeface="Comic Sans MS" panose="030F0702030302020204" pitchFamily="66" charset="0"/>
              </a:rPr>
              <a:t>Components of a Computer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68C03-54FD-225C-3D4A-FE66485E9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1. CPU (Central Processing Unit)</a:t>
            </a:r>
          </a:p>
          <a:p>
            <a:r>
              <a:rPr lang="en-GB"/>
              <a:t>2. Memory (RAM and Storage)</a:t>
            </a:r>
          </a:p>
          <a:p>
            <a:r>
              <a:rPr lang="en-GB"/>
              <a:t>3. Input and Output Devices</a:t>
            </a:r>
          </a:p>
        </p:txBody>
      </p:sp>
    </p:spTree>
    <p:extLst>
      <p:ext uri="{BB962C8B-B14F-4D97-AF65-F5344CB8AC3E}">
        <p14:creationId xmlns:p14="http://schemas.microsoft.com/office/powerpoint/2010/main" val="363294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F2A7-9ADF-3FD6-A9A7-E21A3BC9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FF0000"/>
                </a:solidFill>
                <a:latin typeface="Comic Sans MS" panose="030F0702030302020204" pitchFamily="66" charset="0"/>
              </a:rPr>
              <a:t>Types of Computers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854FE-3306-FEA9-0C66-0C422444D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1. Personal Computers (PCs)</a:t>
            </a:r>
          </a:p>
          <a:p>
            <a:r>
              <a:rPr lang="en-GB"/>
              <a:t>2. Laptops</a:t>
            </a:r>
          </a:p>
          <a:p>
            <a:r>
              <a:rPr lang="en-GB"/>
              <a:t>3. Tablets</a:t>
            </a:r>
          </a:p>
          <a:p>
            <a:r>
              <a:rPr lang="en-GB"/>
              <a:t>4. Mainframes and Supercomputers</a:t>
            </a:r>
          </a:p>
        </p:txBody>
      </p:sp>
    </p:spTree>
    <p:extLst>
      <p:ext uri="{BB962C8B-B14F-4D97-AF65-F5344CB8AC3E}">
        <p14:creationId xmlns:p14="http://schemas.microsoft.com/office/powerpoint/2010/main" val="419641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EDBE-007D-3D28-AAFD-DB7C1000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FF0000"/>
                </a:solidFill>
                <a:latin typeface="Comic Sans MS" panose="030F0702030302020204" pitchFamily="66" charset="0"/>
              </a:rPr>
              <a:t>Importance of Computers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B8FC6-51F9-C674-FA9A-0DC3BB8E8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Computers are essential in modern society, used in various fields like education, healthcare, business, and more.</a:t>
            </a:r>
          </a:p>
        </p:txBody>
      </p:sp>
    </p:spTree>
    <p:extLst>
      <p:ext uri="{BB962C8B-B14F-4D97-AF65-F5344CB8AC3E}">
        <p14:creationId xmlns:p14="http://schemas.microsoft.com/office/powerpoint/2010/main" val="269331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D43256E-5618-4702-9A20-CDA2730AD27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Comic Sans MS</vt:lpstr>
      <vt:lpstr>Office Theme</vt:lpstr>
      <vt:lpstr>Introduction to Computers</vt:lpstr>
      <vt:lpstr>What is a Computer?</vt:lpstr>
      <vt:lpstr>Components of a Computer</vt:lpstr>
      <vt:lpstr>Types of Computers</vt:lpstr>
      <vt:lpstr>Importance of Computers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 Harris(031269)</dc:creator>
  <cp:lastModifiedBy>Max Harris(031269)</cp:lastModifiedBy>
  <cp:revision>1</cp:revision>
  <dcterms:created xsi:type="dcterms:W3CDTF">2024-11-06T11:18:49Z</dcterms:created>
  <dcterms:modified xsi:type="dcterms:W3CDTF">2024-11-06T11:58:59Z</dcterms:modified>
</cp:coreProperties>
</file>