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2"/>
  </p:notesMasterIdLst>
  <p:handoutMasterIdLst>
    <p:handoutMasterId r:id="rId23"/>
  </p:handoutMasterIdLst>
  <p:sldIdLst>
    <p:sldId id="268" r:id="rId10"/>
    <p:sldId id="272" r:id="rId11"/>
    <p:sldId id="276" r:id="rId12"/>
    <p:sldId id="277" r:id="rId13"/>
    <p:sldId id="270" r:id="rId14"/>
    <p:sldId id="279" r:id="rId15"/>
    <p:sldId id="271" r:id="rId16"/>
    <p:sldId id="269" r:id="rId17"/>
    <p:sldId id="273" r:id="rId18"/>
    <p:sldId id="274" r:id="rId19"/>
    <p:sldId id="275" r:id="rId20"/>
    <p:sldId id="267" r:id="rId21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Objects="1">
      <p:cViewPr varScale="1">
        <p:scale>
          <a:sx n="111" d="100"/>
          <a:sy n="111" d="100"/>
        </p:scale>
        <p:origin x="510" y="25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11.03.2018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>
                <a:latin typeface="Arial" panose="020B0604020202020204" pitchFamily="34" charset="0"/>
              </a:rPr>
              <a:t>Noah Isaak, Max Hürlimann</a:t>
            </a:r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11.03.2018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r>
              <a:rPr lang="de-CH"/>
              <a:t>Noah Isaak, Max Hürlimann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6002D-347F-4908-A948-C7F8398E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Noah Isaak, Max Hürlimann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6002D-347F-4908-A948-C7F8398E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Noah Isaak, Max Hürlimann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6828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Noah Isaak, Max </a:t>
            </a:r>
            <a:r>
              <a:rPr lang="en-GB" dirty="0" err="1"/>
              <a:t>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3D Vision, Project proposal presentation</a:t>
            </a:r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Relative Pose Estimation for Stereo Camera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11.3.2018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Proposal Presentation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2276872"/>
            <a:ext cx="5553745" cy="3957238"/>
          </a:xfrm>
        </p:spPr>
        <p:txBody>
          <a:bodyPr/>
          <a:lstStyle/>
          <a:p>
            <a:r>
              <a:rPr lang="en-GB" dirty="0"/>
              <a:t>Designing an end-to-end neural network for depth and relative pose estimation between two frames of a stereo camera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11.3.2018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Noah Isaak, Max </a:t>
            </a:r>
            <a:r>
              <a:rPr lang="en-GB" dirty="0" err="1"/>
              <a:t>Hürlimann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B5BAE3-1E05-4428-96DB-359EEAD19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" b="3305"/>
          <a:stretch/>
        </p:blipFill>
        <p:spPr>
          <a:xfrm>
            <a:off x="6412854" y="1908432"/>
            <a:ext cx="5357388" cy="2514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22A9782-8CC4-41F8-B3C7-786EAF6FA2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" b="1591"/>
          <a:stretch/>
        </p:blipFill>
        <p:spPr>
          <a:xfrm>
            <a:off x="6857454" y="4509120"/>
            <a:ext cx="4455588" cy="12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11.3.2018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Noah Isaak, Max </a:t>
            </a:r>
            <a:r>
              <a:rPr lang="en-GB" dirty="0" err="1"/>
              <a:t>Hürlimann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work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9310E20-EB6E-42DD-965D-77B83A4C8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95" y="1799959"/>
            <a:ext cx="4258269" cy="3810532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9420B05-837D-4948-B915-E0A33340C2D1}"/>
              </a:ext>
            </a:extLst>
          </p:cNvPr>
          <p:cNvSpPr txBox="1"/>
          <p:nvPr/>
        </p:nvSpPr>
        <p:spPr>
          <a:xfrm>
            <a:off x="621011" y="2420888"/>
            <a:ext cx="46085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Depth and relative </a:t>
            </a:r>
            <a:r>
              <a:rPr lang="de-CH" dirty="0" err="1"/>
              <a:t>pose</a:t>
            </a:r>
            <a:r>
              <a:rPr lang="de-CH" dirty="0"/>
              <a:t> </a:t>
            </a:r>
            <a:r>
              <a:rPr lang="de-CH" dirty="0" err="1"/>
              <a:t>estimation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monocular</a:t>
            </a:r>
            <a:r>
              <a:rPr lang="de-CH" dirty="0"/>
              <a:t> </a:t>
            </a:r>
            <a:r>
              <a:rPr lang="de-CH" dirty="0" err="1"/>
              <a:t>camera</a:t>
            </a:r>
            <a:endParaRPr lang="de-CH" dirty="0"/>
          </a:p>
          <a:p>
            <a:endParaRPr lang="de-CH" dirty="0"/>
          </a:p>
          <a:p>
            <a:r>
              <a:rPr lang="en-US" sz="1600" i="1" dirty="0" err="1"/>
              <a:t>Tinghui</a:t>
            </a:r>
            <a:r>
              <a:rPr lang="en-US" sz="1600" i="1" dirty="0"/>
              <a:t> Zhou, Matthew Brown, Noah Snavely, and David G. Lowe. Unsupervised learning of depth and ego-motion from video.</a:t>
            </a:r>
            <a:endParaRPr lang="de-CH" sz="1600" i="1" dirty="0"/>
          </a:p>
        </p:txBody>
      </p:sp>
    </p:spTree>
    <p:extLst>
      <p:ext uri="{BB962C8B-B14F-4D97-AF65-F5344CB8AC3E}">
        <p14:creationId xmlns:p14="http://schemas.microsoft.com/office/powerpoint/2010/main" val="15261582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11.3.2018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Noah Isaak, Max </a:t>
            </a:r>
            <a:r>
              <a:rPr lang="en-GB" dirty="0" err="1"/>
              <a:t>Hürlimann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Existing work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E1552ED-CFB6-4538-AFCC-3DE5424B40CA}"/>
              </a:ext>
            </a:extLst>
          </p:cNvPr>
          <p:cNvSpPr txBox="1"/>
          <p:nvPr/>
        </p:nvSpPr>
        <p:spPr>
          <a:xfrm>
            <a:off x="837035" y="2348880"/>
            <a:ext cx="39604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DispNet</a:t>
            </a:r>
            <a:r>
              <a:rPr lang="de-CH" dirty="0"/>
              <a:t>, an </a:t>
            </a:r>
            <a:r>
              <a:rPr lang="de-CH" dirty="0" err="1"/>
              <a:t>algorith</a:t>
            </a:r>
            <a:r>
              <a:rPr lang="de-CH" dirty="0"/>
              <a:t> </a:t>
            </a:r>
            <a:r>
              <a:rPr lang="de-CH" dirty="0" err="1"/>
              <a:t>estimating</a:t>
            </a:r>
            <a:r>
              <a:rPr lang="de-CH" dirty="0"/>
              <a:t> </a:t>
            </a:r>
            <a:r>
              <a:rPr lang="de-CH" dirty="0" err="1"/>
              <a:t>depth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stereo</a:t>
            </a:r>
            <a:r>
              <a:rPr lang="de-CH" dirty="0"/>
              <a:t> </a:t>
            </a:r>
            <a:r>
              <a:rPr lang="de-CH" dirty="0" err="1"/>
              <a:t>camera</a:t>
            </a:r>
            <a:endParaRPr lang="de-CH" dirty="0"/>
          </a:p>
          <a:p>
            <a:endParaRPr lang="de-CH" dirty="0"/>
          </a:p>
          <a:p>
            <a:r>
              <a:rPr lang="de-CH" sz="1600" i="1" dirty="0" err="1"/>
              <a:t>N.Mayer</a:t>
            </a:r>
            <a:r>
              <a:rPr lang="de-CH" sz="1600" i="1" dirty="0"/>
              <a:t>, </a:t>
            </a:r>
            <a:r>
              <a:rPr lang="de-CH" sz="1600" i="1" dirty="0" err="1"/>
              <a:t>E.Ilg</a:t>
            </a:r>
            <a:r>
              <a:rPr lang="de-CH" sz="1600" i="1" dirty="0"/>
              <a:t>, </a:t>
            </a:r>
            <a:r>
              <a:rPr lang="de-CH" sz="1600" i="1" dirty="0" err="1"/>
              <a:t>P.Häusser</a:t>
            </a:r>
            <a:r>
              <a:rPr lang="de-CH" sz="1600" i="1" dirty="0"/>
              <a:t>, </a:t>
            </a:r>
            <a:r>
              <a:rPr lang="de-CH" sz="1600" i="1" dirty="0" err="1"/>
              <a:t>P.Fischer</a:t>
            </a:r>
            <a:r>
              <a:rPr lang="de-CH" sz="1600" i="1" dirty="0"/>
              <a:t>, </a:t>
            </a:r>
            <a:r>
              <a:rPr lang="de-CH" sz="1600" i="1" dirty="0" err="1"/>
              <a:t>D.Cremers</a:t>
            </a:r>
            <a:r>
              <a:rPr lang="de-CH" sz="1600" i="1" dirty="0"/>
              <a:t>, </a:t>
            </a:r>
            <a:r>
              <a:rPr lang="de-CH" sz="1600" i="1" dirty="0" err="1"/>
              <a:t>A.Dosovitskiy</a:t>
            </a:r>
            <a:r>
              <a:rPr lang="de-CH" sz="1600" i="1" dirty="0"/>
              <a:t>, and </a:t>
            </a:r>
            <a:r>
              <a:rPr lang="de-CH" sz="1600" i="1" dirty="0" err="1"/>
              <a:t>T.Brox</a:t>
            </a:r>
            <a:r>
              <a:rPr lang="de-CH" sz="1600" i="1" dirty="0"/>
              <a:t>. A large </a:t>
            </a:r>
            <a:r>
              <a:rPr lang="de-CH" sz="1600" i="1" dirty="0" err="1"/>
              <a:t>dataset</a:t>
            </a:r>
            <a:r>
              <a:rPr lang="de-CH" sz="1600" i="1" dirty="0"/>
              <a:t> </a:t>
            </a:r>
            <a:r>
              <a:rPr lang="de-CH" sz="1600" i="1" dirty="0" err="1"/>
              <a:t>to</a:t>
            </a:r>
            <a:r>
              <a:rPr lang="de-CH" sz="1600" i="1" dirty="0"/>
              <a:t> </a:t>
            </a:r>
            <a:r>
              <a:rPr lang="de-CH" sz="1600" i="1" dirty="0" err="1"/>
              <a:t>train</a:t>
            </a:r>
            <a:r>
              <a:rPr lang="de-CH" sz="1600" i="1" dirty="0"/>
              <a:t> </a:t>
            </a:r>
            <a:r>
              <a:rPr lang="de-CH" sz="1600" i="1" dirty="0" err="1"/>
              <a:t>convolutional</a:t>
            </a:r>
            <a:r>
              <a:rPr lang="de-CH" sz="1600" i="1" dirty="0"/>
              <a:t> </a:t>
            </a:r>
            <a:r>
              <a:rPr lang="de-CH" sz="1600" i="1" dirty="0" err="1"/>
              <a:t>networks</a:t>
            </a:r>
            <a:r>
              <a:rPr lang="de-CH" sz="1600" i="1" dirty="0"/>
              <a:t> </a:t>
            </a:r>
            <a:r>
              <a:rPr lang="de-CH" sz="1600" i="1" dirty="0" err="1"/>
              <a:t>for</a:t>
            </a:r>
            <a:r>
              <a:rPr lang="de-CH" sz="1600" i="1" dirty="0"/>
              <a:t> </a:t>
            </a:r>
            <a:r>
              <a:rPr lang="de-CH" sz="1600" i="1" dirty="0" err="1"/>
              <a:t>disparity</a:t>
            </a:r>
            <a:r>
              <a:rPr lang="de-CH" sz="1600" i="1" dirty="0"/>
              <a:t>,</a:t>
            </a:r>
          </a:p>
          <a:p>
            <a:r>
              <a:rPr lang="en-US" sz="1600" i="1" dirty="0"/>
              <a:t>optical flow, and scene flow estimation.</a:t>
            </a:r>
            <a:endParaRPr lang="de-CH" sz="1600" i="1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BF4C2DD-7FD5-48F4-AEEA-745407C7E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89" y="2363876"/>
            <a:ext cx="6085789" cy="2000807"/>
          </a:xfrm>
        </p:spPr>
      </p:pic>
    </p:spTree>
    <p:extLst>
      <p:ext uri="{BB962C8B-B14F-4D97-AF65-F5344CB8AC3E}">
        <p14:creationId xmlns:p14="http://schemas.microsoft.com/office/powerpoint/2010/main" val="41150132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8850" y="620711"/>
            <a:ext cx="11537950" cy="1013969"/>
          </a:xfrm>
        </p:spPr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11.3.2018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93B025-0A66-479E-9E9F-1F6B46E69952}"/>
              </a:ext>
            </a:extLst>
          </p:cNvPr>
          <p:cNvSpPr txBox="1"/>
          <p:nvPr/>
        </p:nvSpPr>
        <p:spPr>
          <a:xfrm>
            <a:off x="549003" y="1916832"/>
            <a:ext cx="783259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sz="2400" dirty="0" err="1"/>
              <a:t>Get</a:t>
            </a:r>
            <a:r>
              <a:rPr lang="de-CH" sz="2400" dirty="0"/>
              <a:t> </a:t>
            </a:r>
            <a:r>
              <a:rPr lang="de-CH" sz="2400" dirty="0" err="1"/>
              <a:t>familiar</a:t>
            </a:r>
            <a:r>
              <a:rPr lang="de-CH" sz="2400" dirty="0"/>
              <a:t> </a:t>
            </a:r>
            <a:r>
              <a:rPr lang="de-CH" sz="2400" dirty="0" err="1"/>
              <a:t>with</a:t>
            </a:r>
            <a:r>
              <a:rPr lang="de-CH" sz="2400" dirty="0"/>
              <a:t> </a:t>
            </a:r>
            <a:r>
              <a:rPr lang="de-CH" sz="2400" dirty="0" err="1"/>
              <a:t>existing</a:t>
            </a:r>
            <a:r>
              <a:rPr lang="de-CH" sz="2400" dirty="0"/>
              <a:t> </a:t>
            </a:r>
            <a:r>
              <a:rPr lang="de-CH" sz="2400" dirty="0" err="1"/>
              <a:t>work</a:t>
            </a: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sz="2400" dirty="0"/>
              <a:t>Experiment </a:t>
            </a:r>
            <a:r>
              <a:rPr lang="de-CH" sz="2400" dirty="0" err="1"/>
              <a:t>with</a:t>
            </a:r>
            <a:r>
              <a:rPr lang="de-CH" sz="2400" dirty="0"/>
              <a:t> </a:t>
            </a:r>
            <a:r>
              <a:rPr lang="de-CH" sz="2400" dirty="0" err="1"/>
              <a:t>DispNet</a:t>
            </a:r>
            <a:r>
              <a:rPr lang="de-CH" sz="2400" dirty="0"/>
              <a:t> </a:t>
            </a:r>
            <a:r>
              <a:rPr lang="de-CH" sz="2400" dirty="0" err="1"/>
              <a:t>method</a:t>
            </a: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sz="2400" dirty="0"/>
              <a:t>Implement </a:t>
            </a:r>
            <a:r>
              <a:rPr lang="de-CH" sz="2400" dirty="0" err="1"/>
              <a:t>deep</a:t>
            </a:r>
            <a:r>
              <a:rPr lang="de-CH" sz="2400" dirty="0"/>
              <a:t> </a:t>
            </a:r>
            <a:r>
              <a:rPr lang="de-CH" sz="2400" dirty="0" err="1"/>
              <a:t>stereo</a:t>
            </a:r>
            <a:r>
              <a:rPr lang="de-CH" sz="2400" dirty="0"/>
              <a:t> </a:t>
            </a:r>
            <a:r>
              <a:rPr lang="de-CH" sz="2400" dirty="0" err="1"/>
              <a:t>method</a:t>
            </a:r>
            <a:r>
              <a:rPr lang="de-CH" sz="2400" dirty="0"/>
              <a:t> </a:t>
            </a:r>
            <a:r>
              <a:rPr lang="de-CH" sz="2400" dirty="0" err="1"/>
              <a:t>as</a:t>
            </a:r>
            <a:r>
              <a:rPr lang="de-CH" sz="2400" dirty="0"/>
              <a:t> </a:t>
            </a:r>
            <a:r>
              <a:rPr lang="de-CH" sz="2400" dirty="0" err="1"/>
              <a:t>first</a:t>
            </a:r>
            <a:r>
              <a:rPr lang="de-CH" sz="2400" dirty="0"/>
              <a:t> </a:t>
            </a:r>
            <a:r>
              <a:rPr lang="de-CH" sz="2400" dirty="0" err="1"/>
              <a:t>part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pipeline</a:t>
            </a: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sz="2400" dirty="0" err="1"/>
              <a:t>Unsupervised</a:t>
            </a:r>
            <a:r>
              <a:rPr lang="de-CH" sz="2400" dirty="0"/>
              <a:t> </a:t>
            </a:r>
            <a:r>
              <a:rPr lang="de-CH" sz="2400" dirty="0" err="1"/>
              <a:t>training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network</a:t>
            </a:r>
            <a:r>
              <a:rPr lang="de-CH" sz="2400" dirty="0"/>
              <a:t> </a:t>
            </a:r>
            <a:r>
              <a:rPr lang="de-CH" sz="2400" dirty="0" err="1"/>
              <a:t>with</a:t>
            </a:r>
            <a:r>
              <a:rPr lang="de-CH" sz="2400" dirty="0"/>
              <a:t> KITTI </a:t>
            </a:r>
            <a:r>
              <a:rPr lang="de-CH" sz="2400" dirty="0" err="1"/>
              <a:t>dataset</a:t>
            </a: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sz="2400" dirty="0"/>
              <a:t>Validation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results</a:t>
            </a: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sz="2400" dirty="0" err="1"/>
              <a:t>If</a:t>
            </a:r>
            <a:r>
              <a:rPr lang="de-CH" sz="2400" dirty="0"/>
              <a:t> time </a:t>
            </a:r>
            <a:r>
              <a:rPr lang="de-CH" sz="2400" dirty="0" err="1"/>
              <a:t>allows</a:t>
            </a:r>
            <a:r>
              <a:rPr lang="de-CH" sz="2400" dirty="0"/>
              <a:t>, </a:t>
            </a:r>
            <a:r>
              <a:rPr lang="de-CH" sz="2400" dirty="0" err="1"/>
              <a:t>implement</a:t>
            </a:r>
            <a:r>
              <a:rPr lang="de-CH" sz="2400" dirty="0"/>
              <a:t> an </a:t>
            </a:r>
            <a:r>
              <a:rPr lang="de-CH" sz="2400" dirty="0" err="1"/>
              <a:t>explanatory</a:t>
            </a:r>
            <a:r>
              <a:rPr lang="de-CH" sz="2400" dirty="0"/>
              <a:t> </a:t>
            </a:r>
            <a:r>
              <a:rPr lang="de-CH" sz="2400" dirty="0" err="1"/>
              <a:t>mask</a:t>
            </a: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5E87F03-AA5B-41C7-975D-DC2480F0D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28" y="2276872"/>
            <a:ext cx="2482565" cy="214100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CDE4399-48FB-4222-ADF0-5D0CA380E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511" y="3861843"/>
            <a:ext cx="1022535" cy="5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8850" y="620711"/>
            <a:ext cx="11537950" cy="1013969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11.3.2018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93B025-0A66-479E-9E9F-1F6B46E69952}"/>
              </a:ext>
            </a:extLst>
          </p:cNvPr>
          <p:cNvSpPr txBox="1"/>
          <p:nvPr/>
        </p:nvSpPr>
        <p:spPr>
          <a:xfrm>
            <a:off x="549003" y="1916832"/>
            <a:ext cx="473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CH"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766CFA0-1B41-49BD-B989-A54B4B0B0B66}"/>
              </a:ext>
            </a:extLst>
          </p:cNvPr>
          <p:cNvSpPr txBox="1"/>
          <p:nvPr/>
        </p:nvSpPr>
        <p:spPr>
          <a:xfrm>
            <a:off x="260971" y="1556792"/>
            <a:ext cx="842906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sz="2400" dirty="0"/>
              <a:t>Python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sz="2400" dirty="0"/>
              <a:t>Linux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sz="2400" dirty="0" err="1"/>
              <a:t>DispNet</a:t>
            </a:r>
            <a:endParaRPr lang="de-CH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disparity</a:t>
            </a:r>
            <a:r>
              <a:rPr lang="de-CH" dirty="0"/>
              <a:t> </a:t>
            </a:r>
            <a:r>
              <a:rPr lang="de-CH" dirty="0" err="1"/>
              <a:t>estimation</a:t>
            </a:r>
            <a:endParaRPr lang="de-CH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sz="2400" dirty="0" err="1"/>
              <a:t>Tensorflow</a:t>
            </a:r>
            <a:r>
              <a:rPr lang="de-CH" sz="2400" dirty="0"/>
              <a:t>,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CH" dirty="0"/>
              <a:t>a </a:t>
            </a:r>
            <a:r>
              <a:rPr lang="de-CH" dirty="0" err="1"/>
              <a:t>widely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open-</a:t>
            </a:r>
            <a:r>
              <a:rPr lang="de-CH" dirty="0" err="1"/>
              <a:t>source</a:t>
            </a:r>
            <a:r>
              <a:rPr lang="de-CH" dirty="0"/>
              <a:t> </a:t>
            </a:r>
            <a:r>
              <a:rPr lang="de-CH" dirty="0" err="1"/>
              <a:t>machine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framework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4230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1.12.2014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Noah Isaak, Max Hürlimann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266</Words>
  <Application>Microsoft Office PowerPoint</Application>
  <PresentationFormat>Benutzerdefiniert</PresentationFormat>
  <Paragraphs>78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12</vt:i4>
      </vt:variant>
    </vt:vector>
  </HeadingPairs>
  <TitlesOfParts>
    <vt:vector size="23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Proposal Presentation</vt:lpstr>
      <vt:lpstr>Goal</vt:lpstr>
      <vt:lpstr>Existing work</vt:lpstr>
      <vt:lpstr>Existing work</vt:lpstr>
      <vt:lpstr>Approach</vt:lpstr>
      <vt:lpstr>Implementation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</dc:title>
  <dc:creator>TrcXsHu0VF@student.ethz.ch</dc:creator>
  <cp:lastModifiedBy>gs9h72i2p0@ethz.ch</cp:lastModifiedBy>
  <cp:revision>14</cp:revision>
  <cp:lastPrinted>2013-06-08T11:22:51Z</cp:lastPrinted>
  <dcterms:created xsi:type="dcterms:W3CDTF">2018-03-10T15:05:55Z</dcterms:created>
  <dcterms:modified xsi:type="dcterms:W3CDTF">2018-03-11T13:50:54Z</dcterms:modified>
</cp:coreProperties>
</file>