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21"/>
  </p:notesMasterIdLst>
  <p:handoutMasterIdLst>
    <p:handoutMasterId r:id="rId22"/>
  </p:handoutMasterIdLst>
  <p:sldIdLst>
    <p:sldId id="268" r:id="rId10"/>
    <p:sldId id="272" r:id="rId11"/>
    <p:sldId id="276" r:id="rId12"/>
    <p:sldId id="277" r:id="rId13"/>
    <p:sldId id="270" r:id="rId14"/>
    <p:sldId id="271" r:id="rId15"/>
    <p:sldId id="269" r:id="rId16"/>
    <p:sldId id="273" r:id="rId17"/>
    <p:sldId id="274" r:id="rId18"/>
    <p:sldId id="275" r:id="rId19"/>
    <p:sldId id="267" r:id="rId20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72">
          <p15:clr>
            <a:srgbClr val="A4A3A4"/>
          </p15:clr>
        </p15:guide>
        <p15:guide id="13" orient="horz" pos="4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Objects="1">
      <p:cViewPr varScale="1">
        <p:scale>
          <a:sx n="90" d="100"/>
          <a:sy n="90" d="100"/>
        </p:scale>
        <p:origin x="576" y="108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97"/>
        <p:guide pos="91"/>
        <p:guide pos="7585"/>
        <p:guide pos="3839"/>
        <p:guide pos="204"/>
        <p:guide pos="7472"/>
        <p:guide orient="horz" pos="4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presProps" Target="pres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t>10.03.2018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>
                <a:latin typeface="Arial" panose="020B0604020202020204" pitchFamily="34" charset="0"/>
              </a:rPr>
              <a:t>Noah Isaak, Max Hürlimann</a:t>
            </a:r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‹Nr.›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10.03.2018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r>
              <a:rPr lang="de-CH"/>
              <a:t>Noah Isaak, Max Hürlimann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06002D-347F-4908-A948-C7F8398E0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Noah Isaak, Max Hürlimann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95951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66613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809981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250700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6886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0288269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59772741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8345709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07150518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282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4935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508653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2879230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87079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68459606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9741533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18970784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5688739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1258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1081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57159663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Noah Isaak, Max </a:t>
            </a:r>
            <a:r>
              <a:rPr lang="en-GB" dirty="0" err="1"/>
              <a:t>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9285593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84381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807845491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14787039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3551971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2646352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6928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415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3800854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9692003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14206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81801933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83430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62178339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4277555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57402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241779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15455288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7299815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07910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28511375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78694842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4135163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03822867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9213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271206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12019383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8753593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023824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70605164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150281680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954141648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32291461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46628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090049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96178265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1466899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925429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54806819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522106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213001361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587475383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2785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83617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491589136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8060527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918196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9380379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05744646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4426806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72545763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2713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8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7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3D Vision, Project proposal presentation</a:t>
            </a:r>
            <a:endParaRPr lang="en-GB" sz="800" baseline="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0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2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2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9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5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0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Deep Relative Pose Estimation for Stereo Camera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8" name="Titel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Proposal Presentation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pic>
        <p:nvPicPr>
          <p:cNvPr id="15" name="Bildplatzhalter 14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3890633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11623828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919363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323850" y="2276872"/>
            <a:ext cx="5553745" cy="3957238"/>
          </a:xfrm>
        </p:spPr>
        <p:txBody>
          <a:bodyPr/>
          <a:lstStyle/>
          <a:p>
            <a:r>
              <a:rPr lang="en-GB" dirty="0"/>
              <a:t>Designing an end-to-end neural network for depth and relative pose estimation between two frames of a stereo camera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Noah Isaak, Max </a:t>
            </a:r>
            <a:r>
              <a:rPr lang="en-GB" dirty="0" err="1"/>
              <a:t>Hürlimann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6B5BAE3-1E05-4428-96DB-359EEAD197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4" b="3305"/>
          <a:stretch/>
        </p:blipFill>
        <p:spPr>
          <a:xfrm>
            <a:off x="6412854" y="1908432"/>
            <a:ext cx="5357388" cy="251471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22A9782-8CC4-41F8-B3C7-786EAF6FA2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7" b="1591"/>
          <a:stretch/>
        </p:blipFill>
        <p:spPr>
          <a:xfrm>
            <a:off x="6857454" y="4509120"/>
            <a:ext cx="4455588" cy="129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8822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Noah Isaak, Max </a:t>
            </a:r>
            <a:r>
              <a:rPr lang="en-GB" dirty="0" err="1"/>
              <a:t>Hürlimann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Existing work</a:t>
            </a:r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99310E20-EB6E-42DD-965D-77B83A4C8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595" y="1799959"/>
            <a:ext cx="4258269" cy="3810532"/>
          </a:xfr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B9420B05-837D-4948-B915-E0A33340C2D1}"/>
              </a:ext>
            </a:extLst>
          </p:cNvPr>
          <p:cNvSpPr txBox="1"/>
          <p:nvPr/>
        </p:nvSpPr>
        <p:spPr>
          <a:xfrm>
            <a:off x="621011" y="2420888"/>
            <a:ext cx="460851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Depth and relative </a:t>
            </a:r>
            <a:r>
              <a:rPr lang="de-CH" dirty="0" err="1"/>
              <a:t>pose</a:t>
            </a:r>
            <a:r>
              <a:rPr lang="de-CH" dirty="0"/>
              <a:t> </a:t>
            </a:r>
            <a:r>
              <a:rPr lang="de-CH" dirty="0" err="1"/>
              <a:t>estimation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a </a:t>
            </a:r>
            <a:r>
              <a:rPr lang="de-CH" dirty="0" err="1"/>
              <a:t>monocular</a:t>
            </a:r>
            <a:r>
              <a:rPr lang="de-CH" dirty="0"/>
              <a:t> </a:t>
            </a:r>
            <a:r>
              <a:rPr lang="de-CH" dirty="0" err="1"/>
              <a:t>camera</a:t>
            </a:r>
            <a:endParaRPr lang="de-CH" dirty="0"/>
          </a:p>
          <a:p>
            <a:endParaRPr lang="de-CH" dirty="0"/>
          </a:p>
          <a:p>
            <a:r>
              <a:rPr lang="en-US" sz="1600" i="1" dirty="0" err="1"/>
              <a:t>Tinghui</a:t>
            </a:r>
            <a:r>
              <a:rPr lang="en-US" sz="1600" i="1" dirty="0"/>
              <a:t> Zhou, Matthew Brown, Noah Snavely, and David G. Lowe. Unsupervised learning of depth and ego-motion from video.</a:t>
            </a:r>
            <a:endParaRPr lang="de-CH" sz="1600" i="1" dirty="0"/>
          </a:p>
        </p:txBody>
      </p:sp>
    </p:spTree>
    <p:extLst>
      <p:ext uri="{BB962C8B-B14F-4D97-AF65-F5344CB8AC3E}">
        <p14:creationId xmlns:p14="http://schemas.microsoft.com/office/powerpoint/2010/main" val="152615824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Noah Isaak, Max </a:t>
            </a:r>
            <a:r>
              <a:rPr lang="en-GB" dirty="0" err="1"/>
              <a:t>Hürlimann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en-GB" dirty="0"/>
              <a:t>Existing work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E1552ED-CFB6-4538-AFCC-3DE5424B40CA}"/>
              </a:ext>
            </a:extLst>
          </p:cNvPr>
          <p:cNvSpPr txBox="1"/>
          <p:nvPr/>
        </p:nvSpPr>
        <p:spPr>
          <a:xfrm>
            <a:off x="837035" y="2348880"/>
            <a:ext cx="396044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DispNet</a:t>
            </a:r>
            <a:r>
              <a:rPr lang="de-CH" dirty="0"/>
              <a:t>, an </a:t>
            </a:r>
            <a:r>
              <a:rPr lang="de-CH" dirty="0" err="1"/>
              <a:t>algorith</a:t>
            </a:r>
            <a:r>
              <a:rPr lang="de-CH" dirty="0"/>
              <a:t> </a:t>
            </a:r>
            <a:r>
              <a:rPr lang="de-CH" dirty="0" err="1"/>
              <a:t>estimating</a:t>
            </a:r>
            <a:r>
              <a:rPr lang="de-CH" dirty="0"/>
              <a:t> </a:t>
            </a:r>
            <a:r>
              <a:rPr lang="de-CH" dirty="0" err="1"/>
              <a:t>depth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images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a </a:t>
            </a:r>
            <a:r>
              <a:rPr lang="de-CH" dirty="0" err="1"/>
              <a:t>stereo</a:t>
            </a:r>
            <a:r>
              <a:rPr lang="de-CH" dirty="0"/>
              <a:t> </a:t>
            </a:r>
            <a:r>
              <a:rPr lang="de-CH" dirty="0" err="1"/>
              <a:t>camera</a:t>
            </a:r>
            <a:endParaRPr lang="de-CH" dirty="0"/>
          </a:p>
          <a:p>
            <a:endParaRPr lang="de-CH" dirty="0"/>
          </a:p>
          <a:p>
            <a:r>
              <a:rPr lang="de-CH" sz="1600" i="1" dirty="0" err="1"/>
              <a:t>N.Mayer</a:t>
            </a:r>
            <a:r>
              <a:rPr lang="de-CH" sz="1600" i="1" dirty="0"/>
              <a:t>, </a:t>
            </a:r>
            <a:r>
              <a:rPr lang="de-CH" sz="1600" i="1" dirty="0" err="1"/>
              <a:t>E.Ilg</a:t>
            </a:r>
            <a:r>
              <a:rPr lang="de-CH" sz="1600" i="1" dirty="0"/>
              <a:t>, </a:t>
            </a:r>
            <a:r>
              <a:rPr lang="de-CH" sz="1600" i="1" dirty="0" err="1"/>
              <a:t>P.Häusser</a:t>
            </a:r>
            <a:r>
              <a:rPr lang="de-CH" sz="1600" i="1" dirty="0"/>
              <a:t>, </a:t>
            </a:r>
            <a:r>
              <a:rPr lang="de-CH" sz="1600" i="1" dirty="0" err="1"/>
              <a:t>P.Fischer</a:t>
            </a:r>
            <a:r>
              <a:rPr lang="de-CH" sz="1600" i="1" dirty="0"/>
              <a:t>, </a:t>
            </a:r>
            <a:r>
              <a:rPr lang="de-CH" sz="1600" i="1" dirty="0" err="1"/>
              <a:t>D.Cremers</a:t>
            </a:r>
            <a:r>
              <a:rPr lang="de-CH" sz="1600" i="1" dirty="0"/>
              <a:t>, </a:t>
            </a:r>
            <a:r>
              <a:rPr lang="de-CH" sz="1600" i="1" dirty="0" err="1"/>
              <a:t>A.Dosovitskiy</a:t>
            </a:r>
            <a:r>
              <a:rPr lang="de-CH" sz="1600" i="1" dirty="0"/>
              <a:t>, and </a:t>
            </a:r>
            <a:r>
              <a:rPr lang="de-CH" sz="1600" i="1" dirty="0" err="1"/>
              <a:t>T.Brox</a:t>
            </a:r>
            <a:r>
              <a:rPr lang="de-CH" sz="1600" i="1" dirty="0"/>
              <a:t>. A large </a:t>
            </a:r>
            <a:r>
              <a:rPr lang="de-CH" sz="1600" i="1" dirty="0" err="1"/>
              <a:t>dataset</a:t>
            </a:r>
            <a:r>
              <a:rPr lang="de-CH" sz="1600" i="1" dirty="0"/>
              <a:t> </a:t>
            </a:r>
            <a:r>
              <a:rPr lang="de-CH" sz="1600" i="1" dirty="0" err="1"/>
              <a:t>to</a:t>
            </a:r>
            <a:r>
              <a:rPr lang="de-CH" sz="1600" i="1" dirty="0"/>
              <a:t> </a:t>
            </a:r>
            <a:r>
              <a:rPr lang="de-CH" sz="1600" i="1" dirty="0" err="1"/>
              <a:t>train</a:t>
            </a:r>
            <a:r>
              <a:rPr lang="de-CH" sz="1600" i="1" dirty="0"/>
              <a:t> </a:t>
            </a:r>
            <a:r>
              <a:rPr lang="de-CH" sz="1600" i="1" dirty="0" err="1"/>
              <a:t>convolutional</a:t>
            </a:r>
            <a:r>
              <a:rPr lang="de-CH" sz="1600" i="1" dirty="0"/>
              <a:t> </a:t>
            </a:r>
            <a:r>
              <a:rPr lang="de-CH" sz="1600" i="1" dirty="0" err="1"/>
              <a:t>networks</a:t>
            </a:r>
            <a:r>
              <a:rPr lang="de-CH" sz="1600" i="1" dirty="0"/>
              <a:t> </a:t>
            </a:r>
            <a:r>
              <a:rPr lang="de-CH" sz="1600" i="1" dirty="0" err="1"/>
              <a:t>for</a:t>
            </a:r>
            <a:r>
              <a:rPr lang="de-CH" sz="1600" i="1" dirty="0"/>
              <a:t> </a:t>
            </a:r>
            <a:r>
              <a:rPr lang="de-CH" sz="1600" i="1" dirty="0" err="1"/>
              <a:t>disparity</a:t>
            </a:r>
            <a:r>
              <a:rPr lang="de-CH" sz="1600" i="1" dirty="0"/>
              <a:t>,</a:t>
            </a:r>
          </a:p>
          <a:p>
            <a:r>
              <a:rPr lang="en-US" sz="1600" i="1" dirty="0"/>
              <a:t>optical flow, and scene flow estimation.</a:t>
            </a:r>
            <a:endParaRPr lang="de-CH" sz="1600" i="1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BBF4C2DD-7FD5-48F4-AEEA-745407C7E6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389" y="2363876"/>
            <a:ext cx="6085789" cy="2000807"/>
          </a:xfrm>
        </p:spPr>
      </p:pic>
    </p:spTree>
    <p:extLst>
      <p:ext uri="{BB962C8B-B14F-4D97-AF65-F5344CB8AC3E}">
        <p14:creationId xmlns:p14="http://schemas.microsoft.com/office/powerpoint/2010/main" val="411501329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80177163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8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5"/>
          <a:stretch>
            <a:fillRect/>
          </a:stretch>
        </p:blipFill>
        <p:spPr/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10" name="Gruppieren 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1" name="Rechteck 10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Rechteck 11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Rechteck 12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14" name="Bild 18" descr="g_eth_logo_kurz_neg_Schutzraum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2737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73727956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3" name="Inhaltsplatzhalt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214332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429767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th_praesentation_16zu9_ETH1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6.xml><?xml version="1.0" encoding="utf-8"?>
<a:theme xmlns:a="http://schemas.openxmlformats.org/drawingml/2006/main" name="eth_praesentation_16zu9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7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8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9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0</TotalTime>
  <Words>200</Words>
  <Application>Microsoft Office PowerPoint</Application>
  <PresentationFormat>Benutzerdefiniert</PresentationFormat>
  <Paragraphs>45</Paragraphs>
  <Slides>11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9</vt:i4>
      </vt:variant>
      <vt:variant>
        <vt:lpstr>Folientitel</vt:lpstr>
      </vt:variant>
      <vt:variant>
        <vt:i4>11</vt:i4>
      </vt:variant>
    </vt:vector>
  </HeadingPairs>
  <TitlesOfParts>
    <vt:vector size="22" baseType="lpstr">
      <vt:lpstr>Arial</vt:lpstr>
      <vt:lpstr>Wingdings</vt:lpstr>
      <vt:lpstr>eth_praesentation_16zu9_ETH1</vt:lpstr>
      <vt:lpstr>eth_praesentation_16zu9_ETH2</vt:lpstr>
      <vt:lpstr>eth_praesentation_16zu9_ETH3</vt:lpstr>
      <vt:lpstr>eth_praesentation_16zu9_ETH4</vt:lpstr>
      <vt:lpstr>eth_praesentation_16zu9_ETH5</vt:lpstr>
      <vt:lpstr>eth_praesentation_16zu9_ETH6</vt:lpstr>
      <vt:lpstr>eth_praesentation_16zu9_ETH7</vt:lpstr>
      <vt:lpstr>eth_praesentation_16zu9_ETH8</vt:lpstr>
      <vt:lpstr>eth_praesentation_16zu9_ETH9</vt:lpstr>
      <vt:lpstr>Proposal Presentation</vt:lpstr>
      <vt:lpstr>Goal</vt:lpstr>
      <vt:lpstr>Existing work</vt:lpstr>
      <vt:lpstr>Existing work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Presentation</dc:title>
  <dc:creator>TrcXsHu0VF@student.ethz.ch</dc:creator>
  <cp:lastModifiedBy>TrcXsHu0VF@student.ethz.ch</cp:lastModifiedBy>
  <cp:revision>9</cp:revision>
  <cp:lastPrinted>2013-06-08T11:22:51Z</cp:lastPrinted>
  <dcterms:created xsi:type="dcterms:W3CDTF">2018-03-10T15:05:55Z</dcterms:created>
  <dcterms:modified xsi:type="dcterms:W3CDTF">2018-03-10T16:48:46Z</dcterms:modified>
</cp:coreProperties>
</file>