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3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98459-DA96-4902-875B-6A81057DCB5E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2A462-D4D1-4DBB-9F78-BAFBDA3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8792-0C69-47E9-A815-3AB847CAF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FA90-9908-4C84-894D-DA7BAE19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FE82-124B-479B-8682-E684302C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3348-BCA3-40D0-A678-725C0324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DFC3-9367-4A7D-9572-89C27DE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3081-5956-4EE1-B1EF-85A2E709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CCE4A-EE73-487B-88CF-1B8727E7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F0EC-4D2E-462C-8B4D-23DD233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46EE-D374-4662-A658-DFAF7FF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520E-F961-48B9-A2CD-0F37FBCE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B555-6B60-4637-9F16-0FB2C695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B6-6A3A-464B-9ADD-0782BAA8E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7067-003E-4FCE-B9D5-9AAA4F1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6D10-75BC-4E71-832C-C360B955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A292-F3F3-4485-ADF0-2CEA8EEB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C4AA-D12C-4AFF-B767-1840A82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ADA-715C-4BBB-AFB2-12BAD317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6EA6-9BC6-49DF-B310-BC16F9C1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4925-424B-49D9-B504-38643CD2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2D03-1233-4062-B0A8-ECC7D229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A4FD-D837-4BEC-B9AA-BB356C18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B027-B5B4-4E49-85AA-DF7AB251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B83B-3659-4D05-B200-3D91AD0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C5D7-6370-46F0-80C5-21166B23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6BCB-F27B-4A18-881E-E866705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70D-9AB2-4175-A644-1D475BD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C9F7-A779-4FA0-B76C-5001AD6E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66E2-F73A-4FF2-8C1E-1B3E9F16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A208-EE8C-4493-867C-8CDE3748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CAA1-46B1-4F71-9285-288048D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3572-A51B-4934-BE41-E2F43B6C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3D4-29A8-4209-A9ED-3B1EB6F1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125E-1201-446C-8358-BC331A2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09810-8240-4AA7-8014-9EACB64E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4ABB-498A-41AC-B8A6-31F2A0559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A7B3C-401D-406A-B369-3A5260574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AC3AD-55F4-4DD4-BF02-B68B96D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6500B-5E70-4165-BAA6-512E96FC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8222B-EA1C-4ED6-92D3-901583E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A797-40A4-4DBA-BB86-7B1CBC5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9F5A-EB9C-4D5A-9DC8-48617F47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A09B6-4F6A-459A-91D8-CCD5D34D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F3D8-8386-43B1-B1A5-9D4E8D20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58FB-2BAC-4A59-A450-B99D236C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D1BDE-8202-435E-8C7A-A50F739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2F3D-A0BD-411A-BA9A-C9E50AC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6889-DD02-4623-9E97-38CAEA8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0D8B-0776-402B-8537-BC956A56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988FF-F297-4489-BB45-FE51C037F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6A53-9444-4DE4-A09F-CBDC6D58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C3ED-3C04-412E-8ED5-E410C200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F9F2-CE05-495F-809A-F799806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D44-D68E-4D19-8C76-668F2D95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C9C0-8BE0-482A-B576-B86B19C21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DA330-0A4D-423A-BA6B-7EF3F5E9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739E5-E0FD-4CF8-B4AA-14C9596B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F1D2-1BAB-4F92-B1D7-45592E2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4122-295C-4559-9495-52A3C7C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1AAE6-F4CF-49DC-9FF2-C5781A79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78A7-865B-465B-BF7F-B779F09D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03E9-2D26-46C5-AF40-9A027549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14C1-5744-4145-91AD-5AD43B56F81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EC7A-3658-418B-98C6-7FBCF083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2C6D-720C-4485-B527-D65055B0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7DA3-EAE1-43C6-8C8F-CC4B9EA2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8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17E9-9476-435A-96BF-777C78B25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sz="4000" dirty="0"/>
              <a:t>UML for Online Discussion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80921-99DC-45AC-AC86-F677C34B9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Paul Kotys and Max </a:t>
            </a:r>
            <a:r>
              <a:rPr lang="en-US" dirty="0" err="1"/>
              <a:t>Humes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9971"/>
              </p:ext>
            </p:extLst>
          </p:nvPr>
        </p:nvGraphicFramePr>
        <p:xfrm>
          <a:off x="1726938" y="4537153"/>
          <a:ext cx="873812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6803"/>
              </p:ext>
            </p:extLst>
          </p:nvPr>
        </p:nvGraphicFramePr>
        <p:xfrm>
          <a:off x="1726938" y="931985"/>
          <a:ext cx="812800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Invitation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inviteID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InviteText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i="1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i="1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72309"/>
              </p:ext>
            </p:extLst>
          </p:nvPr>
        </p:nvGraphicFramePr>
        <p:xfrm>
          <a:off x="1421876" y="5230188"/>
          <a:ext cx="8738124" cy="1580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4678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ForumInvitation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ModeratorInvitation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OwnerInvitation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166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09197"/>
              </p:ext>
            </p:extLst>
          </p:nvPr>
        </p:nvGraphicFramePr>
        <p:xfrm>
          <a:off x="1726938" y="418254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ForumInvitation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467068-ECB6-4A6D-96DF-117CC86D2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20768"/>
              </p:ext>
            </p:extLst>
          </p:nvPr>
        </p:nvGraphicFramePr>
        <p:xfrm>
          <a:off x="1726938" y="2052320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ModeratorInvitation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B1FBEF-3AB1-4E86-B992-EAD689ED1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6312"/>
              </p:ext>
            </p:extLst>
          </p:nvPr>
        </p:nvGraphicFramePr>
        <p:xfrm>
          <a:off x="1726938" y="3686386"/>
          <a:ext cx="8128000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>
                          <a:solidFill>
                            <a:schemeClr val="tx1"/>
                          </a:solidFill>
                        </a:rPr>
                        <a:t>OwnerInvitation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acceptInvitation</a:t>
                      </a:r>
                      <a:r>
                        <a:rPr lang="en-US" dirty="0"/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declineInvitation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8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71F1-5E58-4596-B6EC-5DCF083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3D686C-DFD2-419A-B184-9F981731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5" y="365125"/>
            <a:ext cx="10119990" cy="6294141"/>
          </a:xfrm>
        </p:spPr>
      </p:pic>
    </p:spTree>
    <p:extLst>
      <p:ext uri="{BB962C8B-B14F-4D97-AF65-F5344CB8AC3E}">
        <p14:creationId xmlns:p14="http://schemas.microsoft.com/office/powerpoint/2010/main" val="277080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0971"/>
              </p:ext>
            </p:extLst>
          </p:nvPr>
        </p:nvGraphicFramePr>
        <p:xfrm>
          <a:off x="2032000" y="3703497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</a:t>
                      </a:r>
                      <a:r>
                        <a:rPr lang="en-US" dirty="0" err="1"/>
                        <a:t>memberOf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forumInvites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20989"/>
              </p:ext>
            </p:extLst>
          </p:nvPr>
        </p:nvGraphicFramePr>
        <p:xfrm>
          <a:off x="2032000" y="719666"/>
          <a:ext cx="8128000" cy="2473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showMemberships</a:t>
                      </a:r>
                      <a:r>
                        <a:rPr lang="en-US" dirty="0"/>
                        <a:t>(): List&lt;Member&gt;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showForumInvites</a:t>
                      </a:r>
                      <a:r>
                        <a:rPr lang="en-US" dirty="0"/>
                        <a:t>() : List&lt;</a:t>
                      </a:r>
                      <a:r>
                        <a:rPr lang="en-US" dirty="0" err="1"/>
                        <a:t>ForumInvitation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joinForum</a:t>
                      </a:r>
                      <a:r>
                        <a:rPr lang="en-US" dirty="0"/>
                        <a:t>(forum : Forum) 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createForum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String): void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73545"/>
              </p:ext>
            </p:extLst>
          </p:nvPr>
        </p:nvGraphicFramePr>
        <p:xfrm>
          <a:off x="2063750" y="4765040"/>
          <a:ext cx="80645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1964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625253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4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</a:t>
                      </a:r>
                      <a:r>
                        <a:rPr lang="en-US" dirty="0" err="1"/>
                        <a:t>myMessages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05214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List&lt;Invitation&gt; invites;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2228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3335"/>
              </p:ext>
            </p:extLst>
          </p:nvPr>
        </p:nvGraphicFramePr>
        <p:xfrm>
          <a:off x="1695450" y="101600"/>
          <a:ext cx="880110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011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55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Member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550563"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showInvites</a:t>
                      </a:r>
                      <a:r>
                        <a:rPr lang="en-US" dirty="0"/>
                        <a:t>(): List&lt;Invitation&gt;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createDiscussionThread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replyToMessage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 : Message; </a:t>
                      </a:r>
                      <a:r>
                        <a:rPr lang="en-US" dirty="0" err="1"/>
                        <a:t>myReply</a:t>
                      </a:r>
                      <a:r>
                        <a:rPr lang="en-US" dirty="0"/>
                        <a:t>: ReplyMessage): void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filterByAuthor</a:t>
                      </a:r>
                      <a:r>
                        <a:rPr lang="en-US" dirty="0"/>
                        <a:t>(author: Member):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filterByThread</a:t>
                      </a:r>
                      <a:r>
                        <a:rPr lang="en-US" dirty="0"/>
                        <a:t>(thread: InitiatingMessage):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filterByThisDate</a:t>
                      </a:r>
                      <a:r>
                        <a:rPr lang="en-US" dirty="0"/>
                        <a:t>(data: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filterByDateRange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startDate</a:t>
                      </a:r>
                      <a:r>
                        <a:rPr lang="en-US" dirty="0"/>
                        <a:t>: Date; 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: Date):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sortByAuthor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sortByDate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sortTheseMessages</a:t>
                      </a:r>
                      <a:r>
                        <a:rPr lang="en-US" dirty="0"/>
                        <a:t>: List&lt;Messages&gt;): List&lt;Messages&gt;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sortByThread</a:t>
                      </a:r>
                      <a:r>
                        <a:rPr lang="en-US" dirty="0"/>
                        <a:t>(): List&lt;Messages&gt;</a:t>
                      </a:r>
                    </a:p>
                    <a:p>
                      <a:r>
                        <a:rPr lang="en-US" dirty="0"/>
                        <a:t>+ leave(): void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BE05B5-7F3E-4DA4-8C68-2B2609D67BD0}"/>
              </a:ext>
            </a:extLst>
          </p:cNvPr>
          <p:cNvSpPr txBox="1"/>
          <p:nvPr/>
        </p:nvSpPr>
        <p:spPr>
          <a:xfrm>
            <a:off x="8309820" y="3752056"/>
            <a:ext cx="2186730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*Inputs to sort methods could come from filter methods*</a:t>
            </a:r>
          </a:p>
        </p:txBody>
      </p:sp>
    </p:spTree>
    <p:extLst>
      <p:ext uri="{BB962C8B-B14F-4D97-AF65-F5344CB8AC3E}">
        <p14:creationId xmlns:p14="http://schemas.microsoft.com/office/powerpoint/2010/main" val="347576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6469"/>
              </p:ext>
            </p:extLst>
          </p:nvPr>
        </p:nvGraphicFramePr>
        <p:xfrm>
          <a:off x="1949450" y="4503597"/>
          <a:ext cx="82931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</a:t>
                      </a:r>
                      <a:r>
                        <a:rPr lang="en-US" dirty="0" err="1"/>
                        <a:t>owner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Moderator </a:t>
                      </a:r>
                      <a:r>
                        <a:rPr lang="en-US" dirty="0" err="1"/>
                        <a:t>moderator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List&lt;Member&gt; members;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List&lt;DiscussionThread&gt; threads;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1641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456"/>
              </p:ext>
            </p:extLst>
          </p:nvPr>
        </p:nvGraphicFramePr>
        <p:xfrm>
          <a:off x="2032000" y="719666"/>
          <a:ext cx="8128000" cy="2479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Forum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forumName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addMember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changeModerator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changeOwner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showThreads</a:t>
                      </a:r>
                      <a:r>
                        <a:rPr lang="en-US" dirty="0"/>
                        <a:t>(): List&lt;DiscussionThread&gt;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createThread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firstMessage</a:t>
                      </a:r>
                      <a:r>
                        <a:rPr lang="en-US" dirty="0"/>
                        <a:t>: InitiatingMessage):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48462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4794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Moderator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approveMessage</a:t>
                      </a:r>
                      <a:r>
                        <a:rPr lang="en-US" dirty="0"/>
                        <a:t>(message: Message):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resignByEmail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8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56492"/>
              </p:ext>
            </p:extLst>
          </p:nvPr>
        </p:nvGraphicFramePr>
        <p:xfrm>
          <a:off x="1949450" y="4503597"/>
          <a:ext cx="82931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member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Forum </a:t>
                      </a:r>
                      <a:r>
                        <a:rPr lang="en-US" dirty="0" err="1"/>
                        <a:t>forum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99438"/>
              </p:ext>
            </p:extLst>
          </p:nvPr>
        </p:nvGraphicFramePr>
        <p:xfrm>
          <a:off x="2032000" y="719666"/>
          <a:ext cx="8128000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Owner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sendJoinInvite</a:t>
                      </a:r>
                      <a:r>
                        <a:rPr lang="en-US" dirty="0"/>
                        <a:t>(user: User):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sendModeratorInvite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sendOwnerInvite</a:t>
                      </a:r>
                      <a:r>
                        <a:rPr lang="en-US" dirty="0"/>
                        <a:t>(member: Member):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deleteForum</a:t>
                      </a:r>
                      <a:r>
                        <a:rPr lang="en-US" dirty="0"/>
                        <a:t>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65557"/>
              </p:ext>
            </p:extLst>
          </p:nvPr>
        </p:nvGraphicFramePr>
        <p:xfrm>
          <a:off x="1726938" y="4537153"/>
          <a:ext cx="873812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initiatingMessage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List&lt;Message&gt; messages;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36364"/>
              </p:ext>
            </p:extLst>
          </p:nvPr>
        </p:nvGraphicFramePr>
        <p:xfrm>
          <a:off x="2032000" y="429520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DiscussionThread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threadID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showMessages</a:t>
                      </a:r>
                      <a:r>
                        <a:rPr lang="en-US" dirty="0"/>
                        <a:t>(): List&lt;Message&gt; messages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postMessage</a:t>
                      </a:r>
                      <a:r>
                        <a:rPr lang="en-US" dirty="0"/>
                        <a:t>(message </a:t>
                      </a:r>
                      <a:r>
                        <a:rPr lang="en-US" dirty="0" err="1"/>
                        <a:t>ReplyMessage</a:t>
                      </a:r>
                      <a:r>
                        <a:rPr lang="en-US" dirty="0"/>
                        <a:t>): 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</a:t>
                      </a:r>
                      <a:r>
                        <a:rPr lang="en-US" dirty="0" err="1"/>
                        <a:t>deleteThread</a:t>
                      </a:r>
                      <a:r>
                        <a:rPr lang="en-US"/>
                        <a:t>():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0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045226-BE61-424E-ACB2-BB9E60C53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43539"/>
              </p:ext>
            </p:extLst>
          </p:nvPr>
        </p:nvGraphicFramePr>
        <p:xfrm>
          <a:off x="1726938" y="4737848"/>
          <a:ext cx="873812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5398">
                  <a:extLst>
                    <a:ext uri="{9D8B030D-6E8A-4147-A177-3AD203B41FA5}">
                      <a16:colId xmlns:a16="http://schemas.microsoft.com/office/drawing/2014/main" val="1715229558"/>
                    </a:ext>
                  </a:extLst>
                </a:gridCol>
                <a:gridCol w="4932726">
                  <a:extLst>
                    <a:ext uri="{9D8B030D-6E8A-4147-A177-3AD203B41FA5}">
                      <a16:colId xmlns:a16="http://schemas.microsoft.com/office/drawing/2014/main" val="363220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 </a:t>
                      </a:r>
                      <a:r>
                        <a:rPr lang="en-US" dirty="0" err="1"/>
                        <a:t>messageAuthor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4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DiscussionThread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parentThread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ReplyMessage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Message </a:t>
                      </a:r>
                      <a:r>
                        <a:rPr lang="en-US" dirty="0" err="1"/>
                        <a:t>replyTo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25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51B82-367B-44AE-A3B3-A2458910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14368"/>
              </p:ext>
            </p:extLst>
          </p:nvPr>
        </p:nvGraphicFramePr>
        <p:xfrm>
          <a:off x="2032000" y="277515"/>
          <a:ext cx="8128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messageID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BigInteger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content: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postedOn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+ delete():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49DD14-58E4-4C67-8100-9A113BEF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05331"/>
              </p:ext>
            </p:extLst>
          </p:nvPr>
        </p:nvGraphicFramePr>
        <p:xfrm>
          <a:off x="2032000" y="2120152"/>
          <a:ext cx="81280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343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InitiatingMessage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threadSubject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BE03647-4217-4DB6-87D5-CE4EFDEF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29818"/>
              </p:ext>
            </p:extLst>
          </p:nvPr>
        </p:nvGraphicFramePr>
        <p:xfrm>
          <a:off x="2032000" y="3429000"/>
          <a:ext cx="8128000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0483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ReplyMessage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808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050044-48E2-434B-98CE-7C284168F1F4}"/>
              </a:ext>
            </a:extLst>
          </p:cNvPr>
          <p:cNvSpPr txBox="1"/>
          <p:nvPr/>
        </p:nvSpPr>
        <p:spPr>
          <a:xfrm>
            <a:off x="10319239" y="2605819"/>
            <a:ext cx="1872761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*Reply message stores reference to the message that it replied to.*</a:t>
            </a:r>
          </a:p>
        </p:txBody>
      </p:sp>
    </p:spTree>
    <p:extLst>
      <p:ext uri="{BB962C8B-B14F-4D97-AF65-F5344CB8AC3E}">
        <p14:creationId xmlns:p14="http://schemas.microsoft.com/office/powerpoint/2010/main" val="5319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 smtClean="0"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521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Assignment 4 UML for Online Discussion Forum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UML for Online Discussion Forum</dc:title>
  <dc:creator>Paul Kotys</dc:creator>
  <cp:lastModifiedBy>Max Humes</cp:lastModifiedBy>
  <cp:revision>49</cp:revision>
  <cp:lastPrinted>2022-04-06T18:16:16Z</cp:lastPrinted>
  <dcterms:created xsi:type="dcterms:W3CDTF">2022-04-05T16:09:55Z</dcterms:created>
  <dcterms:modified xsi:type="dcterms:W3CDTF">2022-04-06T19:17:05Z</dcterms:modified>
</cp:coreProperties>
</file>