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3" autoAdjust="0"/>
  </p:normalViewPr>
  <p:slideViewPr>
    <p:cSldViewPr snapToGrid="0">
      <p:cViewPr varScale="1">
        <p:scale>
          <a:sx n="87" d="100"/>
          <a:sy n="87" d="100"/>
        </p:scale>
        <p:origin x="9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2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24575,'42'-23'0,"64"-48"0,-37 23 0,-3 3 0,39-25 0,-47 45 0,-49 23 0,-1-1 0,0 0 0,0-1 0,-1 1 0,1-1 0,-1-1 0,0 1 0,0-1 0,0-1 0,-1 1 0,1-1 0,7-9 0,32-46 0,-49 67 0,1-1 0,1 1 0,-1 1 0,1-1 0,0 0 0,1 0 0,-1 0 0,1 1 0,1-1 0,0 8 0,0-6 0,-1-1 0,1 0 0,1 0 0,-1 1 0,1-1 0,1 0 0,-1 0 0,1-1 0,0 1 0,1-1 0,4 8 0,82 103 0,-84-109 0,1 0 0,0 0 0,11 9 0,-10-10 0,-1 0 0,0 0 0,10 15 0,10 16 0,-15-22 0,-1 1 0,-1 0 0,0 0 0,10 27 0,1 4-1365,-14-34-5461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5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24575,'32'35'0,"45"65"0,-52-65 0,40 69 0,-54-91 0,0 1 0,1-1 0,20 16 0,3-2-1365,-22-16-5461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24575,'-5'6'0,"1"0"0,0 0 0,0 0 0,1 0 0,0 1 0,0-1 0,0 1 0,-3 13 0,4-11 0,-2 1 0,1-1 0,-1 0 0,-9 15 0,-56 64 0,48-65 0,2 0 0,1 2 0,1 0 0,1 1 0,-15 31 0,28-46-136,0-1-1,1 1 1,0 0-1,1 0 1,0-1-1,0 1 1,1 0-1,1 0 0,1 11 1,0-3-6690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2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24575,'77'-60'0,"-53"40"0,30-20 0,-46 35 0,81-56 0,-80 53 0,0-1 0,0 1 0,-1-1 0,0-1 0,0 1 0,11-20 0,2-5 0,28-35 0,-36 52 0,-10 13 0,0 1 0,1-1 0,-1 1 0,1 0 0,0 1 0,0-1 0,0 0 0,0 1 0,0 0 0,1 0 0,-1 0 0,1 1 0,-1 0 0,1 0 0,-1 0 0,1 0 0,0 0 0,0 1 0,-1 0 0,1 0 0,0 0 0,-1 1 0,10 2 0,4 1 0,1 0 0,-1 2 0,0 0 0,27 14 0,227 131 0,-166-71 0,-10-8 0,60 34-1365,-145-97-5461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2:2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8:3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8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8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8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98459-DA96-4902-875B-6A81057DCB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2A462-D4D1-4DBB-9F78-BAFBD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8792-0C69-47E9-A815-3AB847CAF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EFA90-9908-4C84-894D-DA7BAE19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FE82-124B-479B-8682-E684302C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3348-BCA3-40D0-A678-725C0324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DFC3-9367-4A7D-9572-89C27DE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3081-5956-4EE1-B1EF-85A2E709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CCE4A-EE73-487B-88CF-1B8727E71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F0EC-4D2E-462C-8B4D-23DD233B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46EE-D374-4662-A658-DFAF7FF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520E-F961-48B9-A2CD-0F37FBCE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0B555-6B60-4637-9F16-0FB2C6955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DDB6-6A3A-464B-9ADD-0782BAA8E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7067-003E-4FCE-B9D5-9AAA4F1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6D10-75BC-4E71-832C-C360B955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A292-F3F3-4485-ADF0-2CEA8EEB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C4AA-D12C-4AFF-B767-1840A823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ADA-715C-4BBB-AFB2-12BAD317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6EA6-9BC6-49DF-B310-BC16F9C1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4925-424B-49D9-B504-38643CD2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2D03-1233-4062-B0A8-ECC7D229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A4FD-D837-4BEC-B9AA-BB356C18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B027-B5B4-4E49-85AA-DF7AB251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B83B-3659-4D05-B200-3D91AD0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C5D7-6370-46F0-80C5-21166B23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6BCB-F27B-4A18-881E-E866705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70D-9AB2-4175-A644-1D475BD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C9F7-A779-4FA0-B76C-5001AD6E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E66E2-F73A-4FF2-8C1E-1B3E9F16E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A208-EE8C-4493-867C-8CDE374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CAA1-46B1-4F71-9285-288048D7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3572-A51B-4934-BE41-E2F43B6C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13D4-29A8-4209-A9ED-3B1EB6F1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125E-1201-446C-8358-BC331A21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9810-8240-4AA7-8014-9EACB64E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44ABB-498A-41AC-B8A6-31F2A0559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A7B3C-401D-406A-B369-3A5260574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AC3AD-55F4-4DD4-BF02-B68B96D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6500B-5E70-4165-BAA6-512E96FC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8222B-EA1C-4ED6-92D3-901583EB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A797-40A4-4DBA-BB86-7B1CBC54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D9F5A-EB9C-4D5A-9DC8-48617F47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A09B6-4F6A-459A-91D8-CCD5D34D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F3D8-8386-43B1-B1A5-9D4E8D20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758FB-2BAC-4A59-A450-B99D236C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D1BDE-8202-435E-8C7A-A50F739C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2F3D-A0BD-411A-BA9A-C9E50AC6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6889-DD02-4623-9E97-38CAEA8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0D8B-0776-402B-8537-BC956A56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988FF-F297-4489-BB45-FE51C037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C6A53-9444-4DE4-A09F-CBDC6D58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C3ED-3C04-412E-8ED5-E410C20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F9F2-CE05-495F-809A-F799806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D44-D68E-4D19-8C76-668F2D95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9C9C0-8BE0-482A-B576-B86B19C21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DA330-0A4D-423A-BA6B-7EF3F5E98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739E5-E0FD-4CF8-B4AA-14C9596B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F1D2-1BAB-4F92-B1D7-45592E2B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4122-295C-4559-9495-52A3C7CA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1AAE6-F4CF-49DC-9FF2-C5781A79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A78A7-865B-465B-BF7F-B779F09D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03E9-2D26-46C5-AF40-9A027549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EC7A-3658-418B-98C6-7FBCF0835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2C6D-720C-4485-B527-D65055B0A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19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17E9-9476-435A-96BF-777C78B25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4</a:t>
            </a:r>
            <a:br>
              <a:rPr lang="en-US" dirty="0"/>
            </a:br>
            <a:r>
              <a:rPr lang="en-US" sz="4000" dirty="0"/>
              <a:t>UML for Online Discussion Forum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80921-99DC-45AC-AC86-F677C34B9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Paul Kotys and Max </a:t>
            </a:r>
            <a:r>
              <a:rPr lang="en-US" dirty="0" err="1"/>
              <a:t>Humes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09971"/>
              </p:ext>
            </p:extLst>
          </p:nvPr>
        </p:nvGraphicFramePr>
        <p:xfrm>
          <a:off x="1726938" y="4537153"/>
          <a:ext cx="873812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6803"/>
              </p:ext>
            </p:extLst>
          </p:nvPr>
        </p:nvGraphicFramePr>
        <p:xfrm>
          <a:off x="1726938" y="931985"/>
          <a:ext cx="812800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Invitation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inviteID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InviteText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i="1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i="1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5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72309"/>
              </p:ext>
            </p:extLst>
          </p:nvPr>
        </p:nvGraphicFramePr>
        <p:xfrm>
          <a:off x="1421876" y="5230188"/>
          <a:ext cx="8738124" cy="1580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4678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ForumInvitation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ModeratorInvitation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OwnerInvitation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166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09197"/>
              </p:ext>
            </p:extLst>
          </p:nvPr>
        </p:nvGraphicFramePr>
        <p:xfrm>
          <a:off x="1726938" y="418254"/>
          <a:ext cx="81280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ForumInvitation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467068-ECB6-4A6D-96DF-117CC86D2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20768"/>
              </p:ext>
            </p:extLst>
          </p:nvPr>
        </p:nvGraphicFramePr>
        <p:xfrm>
          <a:off x="1726938" y="2052320"/>
          <a:ext cx="81280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ModeratorInvitation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B1FBEF-3AB1-4E86-B992-EAD689ED1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26312"/>
              </p:ext>
            </p:extLst>
          </p:nvPr>
        </p:nvGraphicFramePr>
        <p:xfrm>
          <a:off x="1726938" y="3686386"/>
          <a:ext cx="81280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32218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OwnerInvitation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83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A4EA-BFB6-4886-84D6-C05B419B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for UML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90378-7100-4E24-AABD-61A8DAC3D8DE}"/>
              </a:ext>
            </a:extLst>
          </p:cNvPr>
          <p:cNvCxnSpPr/>
          <p:nvPr/>
        </p:nvCxnSpPr>
        <p:spPr>
          <a:xfrm>
            <a:off x="3657600" y="2392218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BFDCDE6-BD39-4565-9C68-9F25D632E68E}"/>
              </a:ext>
            </a:extLst>
          </p:cNvPr>
          <p:cNvSpPr/>
          <p:nvPr/>
        </p:nvSpPr>
        <p:spPr>
          <a:xfrm rot="5400000">
            <a:off x="5359770" y="2161308"/>
            <a:ext cx="308679" cy="461819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7B2CE3-D2D7-46D7-9305-F39DA20113EB}"/>
              </a:ext>
            </a:extLst>
          </p:cNvPr>
          <p:cNvCxnSpPr/>
          <p:nvPr/>
        </p:nvCxnSpPr>
        <p:spPr>
          <a:xfrm>
            <a:off x="3657600" y="3093747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05596A54-2F85-4229-9F4F-C332791F935C}"/>
              </a:ext>
            </a:extLst>
          </p:cNvPr>
          <p:cNvSpPr/>
          <p:nvPr/>
        </p:nvSpPr>
        <p:spPr>
          <a:xfrm>
            <a:off x="5283200" y="2870930"/>
            <a:ext cx="471055" cy="4456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747AE-481C-4D00-A47A-C4018067E844}"/>
              </a:ext>
            </a:extLst>
          </p:cNvPr>
          <p:cNvCxnSpPr/>
          <p:nvPr/>
        </p:nvCxnSpPr>
        <p:spPr>
          <a:xfrm>
            <a:off x="3657600" y="3726799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E25046E1-5956-425F-9E8E-DB88D58D0FC6}"/>
              </a:ext>
            </a:extLst>
          </p:cNvPr>
          <p:cNvSpPr/>
          <p:nvPr/>
        </p:nvSpPr>
        <p:spPr>
          <a:xfrm>
            <a:off x="5283200" y="3503982"/>
            <a:ext cx="471055" cy="445634"/>
          </a:xfrm>
          <a:prstGeom prst="diamond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0FC2FA-662E-4215-8C46-99738139CA80}"/>
              </a:ext>
            </a:extLst>
          </p:cNvPr>
          <p:cNvCxnSpPr/>
          <p:nvPr/>
        </p:nvCxnSpPr>
        <p:spPr>
          <a:xfrm>
            <a:off x="3657600" y="1907309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B9CB2A-761C-410B-B2DA-9E25AFA2AB2A}"/>
              </a:ext>
            </a:extLst>
          </p:cNvPr>
          <p:cNvCxnSpPr/>
          <p:nvPr/>
        </p:nvCxnSpPr>
        <p:spPr>
          <a:xfrm>
            <a:off x="3657600" y="4396550"/>
            <a:ext cx="1625600" cy="0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F920F4-F07B-4590-BB1F-62D8EC6C1FD7}"/>
              </a:ext>
            </a:extLst>
          </p:cNvPr>
          <p:cNvSpPr/>
          <p:nvPr/>
        </p:nvSpPr>
        <p:spPr>
          <a:xfrm rot="5400000">
            <a:off x="5359770" y="4165640"/>
            <a:ext cx="308679" cy="461819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2EA8D-017D-4232-87ED-758848116CC4}"/>
              </a:ext>
            </a:extLst>
          </p:cNvPr>
          <p:cNvCxnSpPr/>
          <p:nvPr/>
        </p:nvCxnSpPr>
        <p:spPr>
          <a:xfrm>
            <a:off x="3657600" y="4996873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0E62D8-D9FB-44DB-85E9-9C0DD9D20C66}"/>
              </a:ext>
            </a:extLst>
          </p:cNvPr>
          <p:cNvCxnSpPr>
            <a:cxnSpLocks/>
          </p:cNvCxnSpPr>
          <p:nvPr/>
        </p:nvCxnSpPr>
        <p:spPr>
          <a:xfrm>
            <a:off x="3657600" y="5449455"/>
            <a:ext cx="1782618" cy="0"/>
          </a:xfrm>
          <a:prstGeom prst="straightConnector1">
            <a:avLst/>
          </a:prstGeom>
          <a:ln w="19050" cap="flat"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98291A-636A-440F-B1B3-50F6A0152D2C}"/>
              </a:ext>
            </a:extLst>
          </p:cNvPr>
          <p:cNvGrpSpPr/>
          <p:nvPr/>
        </p:nvGrpSpPr>
        <p:grpSpPr>
          <a:xfrm>
            <a:off x="3657600" y="5731164"/>
            <a:ext cx="1782618" cy="341746"/>
            <a:chOff x="3814618" y="5731164"/>
            <a:chExt cx="1625600" cy="34174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0F307B-802B-418E-B49F-BFDC6DFBD039}"/>
                </a:ext>
              </a:extLst>
            </p:cNvPr>
            <p:cNvCxnSpPr/>
            <p:nvPr/>
          </p:nvCxnSpPr>
          <p:spPr>
            <a:xfrm>
              <a:off x="3814618" y="5902037"/>
              <a:ext cx="1625600" cy="0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964101-4F54-4147-B8C4-A2E6E744D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3054" y="5902037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7B0131-A105-467A-BB0E-F842AABE7C47}"/>
                </a:ext>
              </a:extLst>
            </p:cNvPr>
            <p:cNvCxnSpPr>
              <a:cxnSpLocks/>
            </p:cNvCxnSpPr>
            <p:nvPr/>
          </p:nvCxnSpPr>
          <p:spPr>
            <a:xfrm>
              <a:off x="5043054" y="5731164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4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EF20B-AB5C-4687-A223-764B9CDAE1D3}"/>
              </a:ext>
            </a:extLst>
          </p:cNvPr>
          <p:cNvSpPr/>
          <p:nvPr/>
        </p:nvSpPr>
        <p:spPr>
          <a:xfrm>
            <a:off x="1163782" y="2396836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04A6C8-A545-418A-91A0-F9F774FB5823}"/>
              </a:ext>
            </a:extLst>
          </p:cNvPr>
          <p:cNvSpPr/>
          <p:nvPr/>
        </p:nvSpPr>
        <p:spPr>
          <a:xfrm>
            <a:off x="8358722" y="3817379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89AAA-C600-4E2D-9AEA-61DBA30BFE98}"/>
              </a:ext>
            </a:extLst>
          </p:cNvPr>
          <p:cNvSpPr/>
          <p:nvPr/>
        </p:nvSpPr>
        <p:spPr>
          <a:xfrm>
            <a:off x="5881244" y="3272433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B08B8-D680-446B-97C0-D2E7E949242C}"/>
              </a:ext>
            </a:extLst>
          </p:cNvPr>
          <p:cNvSpPr/>
          <p:nvPr/>
        </p:nvSpPr>
        <p:spPr>
          <a:xfrm>
            <a:off x="573397" y="4647583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DiscussionThread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4D583-211F-4F2F-8FB5-3BF896111415}"/>
              </a:ext>
            </a:extLst>
          </p:cNvPr>
          <p:cNvSpPr/>
          <p:nvPr/>
        </p:nvSpPr>
        <p:spPr>
          <a:xfrm>
            <a:off x="3692233" y="6147795"/>
            <a:ext cx="2369127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InitiatingMessage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E1037-E52D-4E6B-82BE-BA1E27ABFC13}"/>
              </a:ext>
            </a:extLst>
          </p:cNvPr>
          <p:cNvSpPr/>
          <p:nvPr/>
        </p:nvSpPr>
        <p:spPr>
          <a:xfrm>
            <a:off x="5100778" y="4647583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&lt;&lt;abstract&gt;&gt;</a:t>
            </a:r>
          </a:p>
          <a:p>
            <a:pPr algn="ctr"/>
            <a:r>
              <a:rPr lang="en-US" i="1" dirty="0"/>
              <a:t>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4683B-A2C0-4DB9-81D7-93AA64AC36ED}"/>
              </a:ext>
            </a:extLst>
          </p:cNvPr>
          <p:cNvSpPr/>
          <p:nvPr/>
        </p:nvSpPr>
        <p:spPr>
          <a:xfrm>
            <a:off x="6458529" y="6147795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DAEE59-12EE-400E-8F4B-44BDD3E2EFBD}"/>
              </a:ext>
            </a:extLst>
          </p:cNvPr>
          <p:cNvSpPr/>
          <p:nvPr/>
        </p:nvSpPr>
        <p:spPr>
          <a:xfrm>
            <a:off x="6828518" y="1548495"/>
            <a:ext cx="2716087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6CDE8-1DC1-4C49-91DA-A4064D6840D0}"/>
              </a:ext>
            </a:extLst>
          </p:cNvPr>
          <p:cNvSpPr/>
          <p:nvPr/>
        </p:nvSpPr>
        <p:spPr>
          <a:xfrm>
            <a:off x="5407893" y="461817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88143F-4253-4DC6-8EE2-5C73505C1DAF}"/>
              </a:ext>
            </a:extLst>
          </p:cNvPr>
          <p:cNvSpPr/>
          <p:nvPr/>
        </p:nvSpPr>
        <p:spPr>
          <a:xfrm>
            <a:off x="5252769" y="5192529"/>
            <a:ext cx="325994" cy="211342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D48E14E-F308-4E71-A778-18A04461DC45}"/>
              </a:ext>
            </a:extLst>
          </p:cNvPr>
          <p:cNvSpPr/>
          <p:nvPr/>
        </p:nvSpPr>
        <p:spPr>
          <a:xfrm>
            <a:off x="6828518" y="5192529"/>
            <a:ext cx="325994" cy="211342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81F4B8-E9DD-435C-BBFC-89C972CD8FE3}"/>
              </a:ext>
            </a:extLst>
          </p:cNvPr>
          <p:cNvCxnSpPr>
            <a:cxnSpLocks/>
          </p:cNvCxnSpPr>
          <p:nvPr/>
        </p:nvCxnSpPr>
        <p:spPr>
          <a:xfrm flipV="1">
            <a:off x="9094131" y="2463999"/>
            <a:ext cx="0" cy="133763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C3A65A-5098-4120-8CCA-969641FF4347}"/>
              </a:ext>
            </a:extLst>
          </p:cNvPr>
          <p:cNvCxnSpPr>
            <a:cxnSpLocks/>
          </p:cNvCxnSpPr>
          <p:nvPr/>
        </p:nvCxnSpPr>
        <p:spPr>
          <a:xfrm flipV="1">
            <a:off x="7352494" y="2454969"/>
            <a:ext cx="0" cy="817463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E56339-EEDD-4AF9-A08B-CC731170335F}"/>
              </a:ext>
            </a:extLst>
          </p:cNvPr>
          <p:cNvCxnSpPr>
            <a:cxnSpLocks/>
          </p:cNvCxnSpPr>
          <p:nvPr/>
        </p:nvCxnSpPr>
        <p:spPr>
          <a:xfrm flipH="1">
            <a:off x="7606148" y="739740"/>
            <a:ext cx="580413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5436F5-60AA-47A2-8FA9-7891EA494C2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186562" y="734289"/>
            <a:ext cx="0" cy="814206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623AD-EE19-4387-8E74-65EB264F6DEB}"/>
              </a:ext>
            </a:extLst>
          </p:cNvPr>
          <p:cNvGrpSpPr/>
          <p:nvPr/>
        </p:nvGrpSpPr>
        <p:grpSpPr>
          <a:xfrm rot="10800000">
            <a:off x="3354504" y="2532315"/>
            <a:ext cx="2706856" cy="321792"/>
            <a:chOff x="2614520" y="1428895"/>
            <a:chExt cx="2995210" cy="44563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4ECDE7-1C34-494D-8A6C-B025B2F8218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614520" y="1651712"/>
              <a:ext cx="2524154" cy="0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F526E052-55DF-4FC5-9951-5B29495DDEDD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207306-4F31-446F-8039-3F7C34A72300}"/>
              </a:ext>
            </a:extLst>
          </p:cNvPr>
          <p:cNvCxnSpPr>
            <a:cxnSpLocks/>
          </p:cNvCxnSpPr>
          <p:nvPr/>
        </p:nvCxnSpPr>
        <p:spPr>
          <a:xfrm flipH="1">
            <a:off x="6056743" y="1820968"/>
            <a:ext cx="771775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AFB2312-ED12-4763-A78F-E236E3AD0702}"/>
              </a:ext>
            </a:extLst>
          </p:cNvPr>
          <p:cNvCxnSpPr>
            <a:cxnSpLocks/>
          </p:cNvCxnSpPr>
          <p:nvPr/>
        </p:nvCxnSpPr>
        <p:spPr>
          <a:xfrm flipV="1">
            <a:off x="6056743" y="1820968"/>
            <a:ext cx="4617" cy="872244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B54C74-2861-48B4-9682-A7F7C499907C}"/>
              </a:ext>
            </a:extLst>
          </p:cNvPr>
          <p:cNvGrpSpPr/>
          <p:nvPr/>
        </p:nvGrpSpPr>
        <p:grpSpPr>
          <a:xfrm rot="16200000">
            <a:off x="2700080" y="3087244"/>
            <a:ext cx="612716" cy="321792"/>
            <a:chOff x="4931743" y="1428895"/>
            <a:chExt cx="677987" cy="44563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41A7802-ACE3-4082-81CB-9B2A820B952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035207" y="1548249"/>
              <a:ext cx="0" cy="206927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id="{E1E4FF43-884A-4DB8-836F-AC2152A9233A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80E860-D90D-48FF-9C0A-A4D63ADCB2DF}"/>
              </a:ext>
            </a:extLst>
          </p:cNvPr>
          <p:cNvGrpSpPr/>
          <p:nvPr/>
        </p:nvGrpSpPr>
        <p:grpSpPr>
          <a:xfrm rot="16200000">
            <a:off x="1822515" y="3364737"/>
            <a:ext cx="1119909" cy="321792"/>
            <a:chOff x="4370521" y="1428895"/>
            <a:chExt cx="1239209" cy="44563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BFB3958-CF0C-400E-8738-B380524B387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54597" y="1267636"/>
              <a:ext cx="0" cy="76815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748FBC05-6EDA-4EAC-89C7-F09A3C503761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29787E-AFD2-4834-BFD6-6C7F7268D7EA}"/>
              </a:ext>
            </a:extLst>
          </p:cNvPr>
          <p:cNvCxnSpPr>
            <a:cxnSpLocks/>
          </p:cNvCxnSpPr>
          <p:nvPr/>
        </p:nvCxnSpPr>
        <p:spPr>
          <a:xfrm flipH="1">
            <a:off x="3006438" y="3554498"/>
            <a:ext cx="2867889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D51C66C-1F82-4EB4-805A-405C255D11C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554" y="4085588"/>
            <a:ext cx="5983168" cy="4264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4917D3-7F80-4A25-87AF-F8AC99C7AEEE}"/>
              </a:ext>
            </a:extLst>
          </p:cNvPr>
          <p:cNvGrpSpPr/>
          <p:nvPr/>
        </p:nvGrpSpPr>
        <p:grpSpPr>
          <a:xfrm rot="10800000">
            <a:off x="2764815" y="4763065"/>
            <a:ext cx="2335963" cy="321792"/>
            <a:chOff x="3024924" y="1428895"/>
            <a:chExt cx="2584806" cy="44563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87D25A-D09E-4944-8B6E-1158BA368235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H="1">
              <a:off x="3024924" y="1651712"/>
              <a:ext cx="2113751" cy="5408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Diamond 92">
              <a:extLst>
                <a:ext uri="{FF2B5EF4-FFF2-40B4-BE49-F238E27FC236}">
                  <a16:creationId xmlns:a16="http://schemas.microsoft.com/office/drawing/2014/main" id="{8E0B7D3F-1B93-4BB9-82F8-B4D0ACD92BBE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A78AD4D-50CC-428A-A88C-581E47E5D62F}"/>
              </a:ext>
            </a:extLst>
          </p:cNvPr>
          <p:cNvGrpSpPr/>
          <p:nvPr/>
        </p:nvGrpSpPr>
        <p:grpSpPr>
          <a:xfrm rot="16200000">
            <a:off x="950103" y="5645490"/>
            <a:ext cx="1222316" cy="321792"/>
            <a:chOff x="4257204" y="1428895"/>
            <a:chExt cx="1352526" cy="445634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5B241E9-5A9D-4CF2-8F9C-EBF929A8959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97937" y="1210979"/>
              <a:ext cx="0" cy="881466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96D8F7BF-E4E1-443A-9086-EF7179C9F921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BBD5523-241D-414A-A8FC-F292B27C09DE}"/>
              </a:ext>
            </a:extLst>
          </p:cNvPr>
          <p:cNvCxnSpPr>
            <a:cxnSpLocks/>
          </p:cNvCxnSpPr>
          <p:nvPr/>
        </p:nvCxnSpPr>
        <p:spPr>
          <a:xfrm flipH="1">
            <a:off x="1561261" y="6417544"/>
            <a:ext cx="2144211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60038A7-5ED9-4D17-A54C-4F1D79E174B6}"/>
              </a:ext>
            </a:extLst>
          </p:cNvPr>
          <p:cNvGrpSpPr/>
          <p:nvPr/>
        </p:nvGrpSpPr>
        <p:grpSpPr>
          <a:xfrm rot="10800000">
            <a:off x="7297538" y="4939524"/>
            <a:ext cx="781960" cy="294134"/>
            <a:chOff x="4447689" y="5731164"/>
            <a:chExt cx="992529" cy="34174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AC6C74-033D-477E-B56B-52CADA9B432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447689" y="5902037"/>
              <a:ext cx="992527" cy="1442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B3E52B7-E95B-4BF6-A97E-620559172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3054" y="5902037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2475E-53B4-4AC8-A7DB-8C4E999B04E1}"/>
                </a:ext>
              </a:extLst>
            </p:cNvPr>
            <p:cNvCxnSpPr>
              <a:cxnSpLocks/>
            </p:cNvCxnSpPr>
            <p:nvPr/>
          </p:nvCxnSpPr>
          <p:spPr>
            <a:xfrm>
              <a:off x="5043054" y="5731164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ACF8A07-9623-4D3B-9D53-B66AA2ACD1D4}"/>
              </a:ext>
            </a:extLst>
          </p:cNvPr>
          <p:cNvCxnSpPr>
            <a:cxnSpLocks/>
          </p:cNvCxnSpPr>
          <p:nvPr/>
        </p:nvCxnSpPr>
        <p:spPr>
          <a:xfrm flipV="1">
            <a:off x="8072584" y="5074177"/>
            <a:ext cx="0" cy="107362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163A54C-1361-491A-8C27-3566A8DFEA79}"/>
              </a:ext>
            </a:extLst>
          </p:cNvPr>
          <p:cNvGrpSpPr/>
          <p:nvPr/>
        </p:nvGrpSpPr>
        <p:grpSpPr>
          <a:xfrm rot="16200000">
            <a:off x="449647" y="3638349"/>
            <a:ext cx="1691279" cy="321792"/>
            <a:chOff x="3738285" y="1428895"/>
            <a:chExt cx="1871445" cy="4456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198E45-8D14-4088-9A4B-00978CAF69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38472" y="951524"/>
              <a:ext cx="3" cy="1400378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Diamond 112">
              <a:extLst>
                <a:ext uri="{FF2B5EF4-FFF2-40B4-BE49-F238E27FC236}">
                  <a16:creationId xmlns:a16="http://schemas.microsoft.com/office/drawing/2014/main" id="{0BD4C7E8-159E-4FB1-B1A4-B3BA51F1CEA0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5FC8D2-2F78-4CDD-BF72-828E8242EBE8}"/>
              </a:ext>
            </a:extLst>
          </p:cNvPr>
          <p:cNvCxnSpPr>
            <a:cxnSpLocks/>
          </p:cNvCxnSpPr>
          <p:nvPr/>
        </p:nvCxnSpPr>
        <p:spPr>
          <a:xfrm flipV="1">
            <a:off x="5415766" y="5403872"/>
            <a:ext cx="0" cy="743923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C2B59F2-8CC8-4693-86EC-C479A508AE5A}"/>
              </a:ext>
            </a:extLst>
          </p:cNvPr>
          <p:cNvCxnSpPr>
            <a:cxnSpLocks/>
          </p:cNvCxnSpPr>
          <p:nvPr/>
        </p:nvCxnSpPr>
        <p:spPr>
          <a:xfrm flipV="1">
            <a:off x="6991515" y="5403872"/>
            <a:ext cx="0" cy="743923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BB50A38-067B-46D1-861C-6FDAB8A2465E}"/>
              </a:ext>
            </a:extLst>
          </p:cNvPr>
          <p:cNvCxnSpPr>
            <a:cxnSpLocks/>
          </p:cNvCxnSpPr>
          <p:nvPr/>
        </p:nvCxnSpPr>
        <p:spPr>
          <a:xfrm flipH="1" flipV="1">
            <a:off x="9544605" y="1820968"/>
            <a:ext cx="1971666" cy="545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3D7013-27AB-46F4-B0DF-CA56269D8F16}"/>
              </a:ext>
            </a:extLst>
          </p:cNvPr>
          <p:cNvCxnSpPr>
            <a:cxnSpLocks/>
          </p:cNvCxnSpPr>
          <p:nvPr/>
        </p:nvCxnSpPr>
        <p:spPr>
          <a:xfrm flipV="1">
            <a:off x="11516271" y="1820969"/>
            <a:ext cx="0" cy="2969859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AF94CC2-84F6-485B-BB43-A2C4395F17C4}"/>
              </a:ext>
            </a:extLst>
          </p:cNvPr>
          <p:cNvCxnSpPr>
            <a:cxnSpLocks/>
          </p:cNvCxnSpPr>
          <p:nvPr/>
        </p:nvCxnSpPr>
        <p:spPr>
          <a:xfrm flipH="1" flipV="1">
            <a:off x="7284067" y="4781329"/>
            <a:ext cx="4232204" cy="9499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8EE3B53-180F-425F-9579-7468087F92FC}"/>
              </a:ext>
            </a:extLst>
          </p:cNvPr>
          <p:cNvSpPr txBox="1"/>
          <p:nvPr/>
        </p:nvSpPr>
        <p:spPr>
          <a:xfrm>
            <a:off x="6096000" y="14516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D23C045-B462-49FB-8FE4-FD6CDE9D7819}"/>
              </a:ext>
            </a:extLst>
          </p:cNvPr>
          <p:cNvSpPr txBox="1"/>
          <p:nvPr/>
        </p:nvSpPr>
        <p:spPr>
          <a:xfrm>
            <a:off x="8047418" y="37568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FE955C-5636-4D9E-8005-A634DB336202}"/>
              </a:ext>
            </a:extLst>
          </p:cNvPr>
          <p:cNvSpPr txBox="1"/>
          <p:nvPr/>
        </p:nvSpPr>
        <p:spPr>
          <a:xfrm>
            <a:off x="5578763" y="3231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6ED82CF-32F7-4084-8C3D-86453CD173BC}"/>
              </a:ext>
            </a:extLst>
          </p:cNvPr>
          <p:cNvSpPr txBox="1"/>
          <p:nvPr/>
        </p:nvSpPr>
        <p:spPr>
          <a:xfrm>
            <a:off x="1289416" y="4274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DD45F85-AF48-4489-A138-E0A575666338}"/>
              </a:ext>
            </a:extLst>
          </p:cNvPr>
          <p:cNvSpPr txBox="1"/>
          <p:nvPr/>
        </p:nvSpPr>
        <p:spPr>
          <a:xfrm>
            <a:off x="4336300" y="4570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C4AA986-44BC-4DF8-9AE9-AB907772F4BA}"/>
              </a:ext>
            </a:extLst>
          </p:cNvPr>
          <p:cNvSpPr txBox="1"/>
          <p:nvPr/>
        </p:nvSpPr>
        <p:spPr>
          <a:xfrm>
            <a:off x="3356894" y="60999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A103E0C-3D36-4AEC-BB35-D7FA02A37770}"/>
              </a:ext>
            </a:extLst>
          </p:cNvPr>
          <p:cNvSpPr txBox="1"/>
          <p:nvPr/>
        </p:nvSpPr>
        <p:spPr>
          <a:xfrm>
            <a:off x="7536891" y="5033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DB9DD97-9668-4A91-A447-A4B17FD83FC1}"/>
              </a:ext>
            </a:extLst>
          </p:cNvPr>
          <p:cNvSpPr txBox="1"/>
          <p:nvPr/>
        </p:nvSpPr>
        <p:spPr>
          <a:xfrm>
            <a:off x="7328037" y="44184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D7333F5-0FDC-4455-B219-5AEEBD9B1F86}"/>
              </a:ext>
            </a:extLst>
          </p:cNvPr>
          <p:cNvSpPr txBox="1"/>
          <p:nvPr/>
        </p:nvSpPr>
        <p:spPr>
          <a:xfrm>
            <a:off x="9558379" y="1451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9D1E83B2-5486-44F8-98E8-75DC10E6D9DF}"/>
              </a:ext>
            </a:extLst>
          </p:cNvPr>
          <p:cNvSpPr/>
          <p:nvPr/>
        </p:nvSpPr>
        <p:spPr>
          <a:xfrm rot="16200000">
            <a:off x="4204493" y="3360237"/>
            <a:ext cx="129037" cy="1581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F847EA1-2264-45C2-8C97-4F5CE03CBC3E}"/>
              </a:ext>
            </a:extLst>
          </p:cNvPr>
          <p:cNvSpPr txBox="1"/>
          <p:nvPr/>
        </p:nvSpPr>
        <p:spPr>
          <a:xfrm>
            <a:off x="4302943" y="328864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Moderates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AB8A025-0C36-489F-A1EE-188F3B5B7A84}"/>
              </a:ext>
            </a:extLst>
          </p:cNvPr>
          <p:cNvSpPr txBox="1"/>
          <p:nvPr/>
        </p:nvSpPr>
        <p:spPr>
          <a:xfrm>
            <a:off x="4461060" y="380858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Owns</a:t>
            </a: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D7F4C7A0-6388-4F5C-AE83-4BFE50FFADC9}"/>
              </a:ext>
            </a:extLst>
          </p:cNvPr>
          <p:cNvSpPr/>
          <p:nvPr/>
        </p:nvSpPr>
        <p:spPr>
          <a:xfrm rot="16200000">
            <a:off x="4362610" y="3863154"/>
            <a:ext cx="129037" cy="1581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5E31FF-E195-4A1A-8F77-23DBD870A1B9}"/>
              </a:ext>
            </a:extLst>
          </p:cNvPr>
          <p:cNvSpPr txBox="1"/>
          <p:nvPr/>
        </p:nvSpPr>
        <p:spPr>
          <a:xfrm>
            <a:off x="8187372" y="11706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38E085-3DB8-4379-9897-96DF95F32D84}"/>
              </a:ext>
            </a:extLst>
          </p:cNvPr>
          <p:cNvSpPr txBox="1"/>
          <p:nvPr/>
        </p:nvSpPr>
        <p:spPr>
          <a:xfrm>
            <a:off x="7561563" y="449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91F00C-6803-434E-A6EE-212C37926217}"/>
                  </a:ext>
                </a:extLst>
              </p14:cNvPr>
              <p14:cNvContentPartPr/>
              <p14:nvPr/>
            </p14:nvContentPartPr>
            <p14:xfrm>
              <a:off x="7180742" y="2293616"/>
              <a:ext cx="324360" cy="20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91F00C-6803-434E-A6EE-212C379262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1742" y="2284976"/>
                <a:ext cx="342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58E4AA-7F03-452C-8EB7-C016404902EB}"/>
                  </a:ext>
                </a:extLst>
              </p14:cNvPr>
              <p14:cNvContentPartPr/>
              <p14:nvPr/>
            </p14:nvContentPartPr>
            <p14:xfrm>
              <a:off x="8900462" y="2270576"/>
              <a:ext cx="459360" cy="16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58E4AA-7F03-452C-8EB7-C016404902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1462" y="2261576"/>
                <a:ext cx="477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981C74-C39F-48A1-B704-40C483977798}"/>
                  </a:ext>
                </a:extLst>
              </p14:cNvPr>
              <p14:cNvContentPartPr/>
              <p14:nvPr/>
            </p14:nvContentPartPr>
            <p14:xfrm>
              <a:off x="-310858" y="199625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981C74-C39F-48A1-B704-40C4839777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19498" y="19876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0EC447-3D2C-4517-AF46-2C8900EF903B}"/>
                  </a:ext>
                </a:extLst>
              </p14:cNvPr>
              <p14:cNvContentPartPr/>
              <p14:nvPr/>
            </p14:nvContentPartPr>
            <p14:xfrm>
              <a:off x="6400262" y="476465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0EC447-3D2C-4517-AF46-2C8900EF90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1622" y="47560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44D069-612F-43C3-8AF1-8FD69487CCB5}"/>
                  </a:ext>
                </a:extLst>
              </p14:cNvPr>
              <p14:cNvContentPartPr/>
              <p14:nvPr/>
            </p14:nvContentPartPr>
            <p14:xfrm>
              <a:off x="6442382" y="4831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44D069-612F-43C3-8AF1-8FD69487CC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3382" y="482297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036C4F8-80CB-4EA1-8EC7-5DB0842DEA0A}"/>
              </a:ext>
            </a:extLst>
          </p:cNvPr>
          <p:cNvGrpSpPr/>
          <p:nvPr/>
        </p:nvGrpSpPr>
        <p:grpSpPr>
          <a:xfrm>
            <a:off x="7734422" y="5016296"/>
            <a:ext cx="142920" cy="17280"/>
            <a:chOff x="7734422" y="5016296"/>
            <a:chExt cx="142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B1D764-DC15-408E-9549-35073C1318D9}"/>
                    </a:ext>
                  </a:extLst>
                </p14:cNvPr>
                <p14:cNvContentPartPr/>
                <p14:nvPr/>
              </p14:nvContentPartPr>
              <p14:xfrm>
                <a:off x="7734422" y="501629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B1D764-DC15-408E-9549-35073C1318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25422" y="50076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EA60EE-E5EA-472D-9F64-C48FC322DD65}"/>
                    </a:ext>
                  </a:extLst>
                </p14:cNvPr>
                <p14:cNvContentPartPr/>
                <p14:nvPr/>
              </p14:nvContentPartPr>
              <p14:xfrm>
                <a:off x="7876982" y="5033216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EA60EE-E5EA-472D-9F64-C48FC322DD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68342" y="50242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72B3E4-9F40-41BC-B227-FBC0DC980A1A}"/>
                  </a:ext>
                </a:extLst>
              </p14:cNvPr>
              <p14:cNvContentPartPr/>
              <p14:nvPr/>
            </p14:nvContentPartPr>
            <p14:xfrm>
              <a:off x="6685742" y="455477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72B3E4-9F40-41BC-B227-FBC0DC980A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6742" y="45457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52BBD7-05C1-42C4-8AF9-221B2CE8678E}"/>
                  </a:ext>
                </a:extLst>
              </p14:cNvPr>
              <p14:cNvContentPartPr/>
              <p14:nvPr/>
            </p14:nvContentPartPr>
            <p14:xfrm>
              <a:off x="6702302" y="442913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52BBD7-05C1-42C4-8AF9-221B2CE867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3302" y="4420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708407-58C1-48B4-8CBE-6501DD4D2658}"/>
                  </a:ext>
                </a:extLst>
              </p14:cNvPr>
              <p14:cNvContentPartPr/>
              <p14:nvPr/>
            </p14:nvContentPartPr>
            <p14:xfrm>
              <a:off x="6694022" y="4320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708407-58C1-48B4-8CBE-6501DD4D26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5022" y="43114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C8447A-CEC3-49FC-888C-FA28AD34BEED}"/>
                  </a:ext>
                </a:extLst>
              </p14:cNvPr>
              <p14:cNvContentPartPr/>
              <p14:nvPr/>
            </p14:nvContentPartPr>
            <p14:xfrm>
              <a:off x="6694022" y="4151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C8447A-CEC3-49FC-888C-FA28AD34B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5022" y="414329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2034919-09DB-4E49-B048-D5535CE59DBF}"/>
              </a:ext>
            </a:extLst>
          </p:cNvPr>
          <p:cNvGrpSpPr/>
          <p:nvPr/>
        </p:nvGrpSpPr>
        <p:grpSpPr>
          <a:xfrm>
            <a:off x="6573782" y="3875456"/>
            <a:ext cx="233280" cy="192960"/>
            <a:chOff x="6573782" y="3875456"/>
            <a:chExt cx="23328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3F7C62-BA1D-423F-888B-B2C597E3F404}"/>
                    </a:ext>
                  </a:extLst>
                </p14:cNvPr>
                <p14:cNvContentPartPr/>
                <p14:nvPr/>
              </p14:nvContentPartPr>
              <p14:xfrm>
                <a:off x="6702302" y="404321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3F7C62-BA1D-423F-888B-B2C597E3F4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93302" y="40342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3F52BB-D138-4CEC-BD59-C5F2FED2E4CE}"/>
                    </a:ext>
                  </a:extLst>
                </p14:cNvPr>
                <p14:cNvContentPartPr/>
                <p14:nvPr/>
              </p14:nvContentPartPr>
              <p14:xfrm>
                <a:off x="6694022" y="3942416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3F52BB-D138-4CEC-BD59-C5F2FED2E4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85022" y="39334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5B7FA9-FDC8-4FD3-9C88-BB8D1B1BABE8}"/>
                    </a:ext>
                  </a:extLst>
                </p14:cNvPr>
                <p14:cNvContentPartPr/>
                <p14:nvPr/>
              </p14:nvContentPartPr>
              <p14:xfrm>
                <a:off x="6694022" y="3892016"/>
                <a:ext cx="113040" cy="137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5B7FA9-FDC8-4FD3-9C88-BB8D1B1BAB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5022" y="3883376"/>
                  <a:ext cx="130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FB7FB9-37B0-45D9-96A2-2A382ADDD1C5}"/>
                    </a:ext>
                  </a:extLst>
                </p14:cNvPr>
                <p14:cNvContentPartPr/>
                <p14:nvPr/>
              </p14:nvContentPartPr>
              <p14:xfrm>
                <a:off x="6573782" y="3875456"/>
                <a:ext cx="95760" cy="19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FB7FB9-37B0-45D9-96A2-2A382ADDD1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64782" y="3866456"/>
                  <a:ext cx="113400" cy="21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Diamond 36">
            <a:extLst>
              <a:ext uri="{FF2B5EF4-FFF2-40B4-BE49-F238E27FC236}">
                <a16:creationId xmlns:a16="http://schemas.microsoft.com/office/drawing/2014/main" id="{41541452-BA91-4C6A-874C-810EAB3372CB}"/>
              </a:ext>
            </a:extLst>
          </p:cNvPr>
          <p:cNvSpPr/>
          <p:nvPr/>
        </p:nvSpPr>
        <p:spPr>
          <a:xfrm>
            <a:off x="7703541" y="583000"/>
            <a:ext cx="466433" cy="321484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8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70971"/>
              </p:ext>
            </p:extLst>
          </p:nvPr>
        </p:nvGraphicFramePr>
        <p:xfrm>
          <a:off x="2032000" y="3703497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List&lt;Member&gt; </a:t>
                      </a:r>
                      <a:r>
                        <a:rPr lang="en-US" dirty="0" err="1"/>
                        <a:t>memberOf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</a:t>
                      </a:r>
                      <a:r>
                        <a:rPr lang="en-US" dirty="0" err="1"/>
                        <a:t>ForumInvitation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forumInvites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20989"/>
              </p:ext>
            </p:extLst>
          </p:nvPr>
        </p:nvGraphicFramePr>
        <p:xfrm>
          <a:off x="2032000" y="719666"/>
          <a:ext cx="8128000" cy="2473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showMemberships</a:t>
                      </a:r>
                      <a:r>
                        <a:rPr lang="en-US" dirty="0"/>
                        <a:t>(): List&lt;Member&gt;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showForumInvites</a:t>
                      </a:r>
                      <a:r>
                        <a:rPr lang="en-US" dirty="0"/>
                        <a:t>() : List&lt;</a:t>
                      </a:r>
                      <a:r>
                        <a:rPr lang="en-US" dirty="0" err="1"/>
                        <a:t>ForumInvitation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joinForum</a:t>
                      </a:r>
                      <a:r>
                        <a:rPr lang="en-US" dirty="0"/>
                        <a:t>(forum : Forum) 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createForum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forumName</a:t>
                      </a:r>
                      <a:r>
                        <a:rPr lang="en-US" dirty="0"/>
                        <a:t>: String): void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73545"/>
              </p:ext>
            </p:extLst>
          </p:nvPr>
        </p:nvGraphicFramePr>
        <p:xfrm>
          <a:off x="2063750" y="4765040"/>
          <a:ext cx="80645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1964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625253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434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List&lt;Message&gt; </a:t>
                      </a:r>
                      <a:r>
                        <a:rPr lang="en-US" dirty="0" err="1"/>
                        <a:t>myMessages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05214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List&lt;Invitation&gt; invites;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2228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3335"/>
              </p:ext>
            </p:extLst>
          </p:nvPr>
        </p:nvGraphicFramePr>
        <p:xfrm>
          <a:off x="1695450" y="101600"/>
          <a:ext cx="880110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011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550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Member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550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550563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showInvites</a:t>
                      </a:r>
                      <a:r>
                        <a:rPr lang="en-US" dirty="0"/>
                        <a:t>(): List&lt;Invitation&gt;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showMessages</a:t>
                      </a:r>
                      <a:r>
                        <a:rPr lang="en-US" dirty="0"/>
                        <a:t>():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createDiscussionThread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firstMessage</a:t>
                      </a:r>
                      <a:r>
                        <a:rPr lang="en-US" dirty="0"/>
                        <a:t>: InitiatingMessage):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replyToMessage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replyTo</a:t>
                      </a:r>
                      <a:r>
                        <a:rPr lang="en-US" dirty="0"/>
                        <a:t> : Message; </a:t>
                      </a:r>
                      <a:r>
                        <a:rPr lang="en-US" dirty="0" err="1"/>
                        <a:t>myReply</a:t>
                      </a:r>
                      <a:r>
                        <a:rPr lang="en-US" dirty="0"/>
                        <a:t>: ReplyMessage):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filterByAuthor</a:t>
                      </a:r>
                      <a:r>
                        <a:rPr lang="en-US" dirty="0"/>
                        <a:t>(author: Member):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filterByThread</a:t>
                      </a:r>
                      <a:r>
                        <a:rPr lang="en-US" dirty="0"/>
                        <a:t>(thread: InitiatingMessage):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filterByThisDate</a:t>
                      </a:r>
                      <a:r>
                        <a:rPr lang="en-US" dirty="0"/>
                        <a:t>(data: Date):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filterByDateRange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startDate</a:t>
                      </a:r>
                      <a:r>
                        <a:rPr lang="en-US" dirty="0"/>
                        <a:t>: Date; </a:t>
                      </a:r>
                      <a:r>
                        <a:rPr lang="en-US" dirty="0" err="1"/>
                        <a:t>endDate</a:t>
                      </a:r>
                      <a:r>
                        <a:rPr lang="en-US" dirty="0"/>
                        <a:t>: Date):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sortByAuthor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sortTheseMessages</a:t>
                      </a:r>
                      <a:r>
                        <a:rPr lang="en-US" dirty="0"/>
                        <a:t>: List&lt;Messages&gt;):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sortTheseMessages</a:t>
                      </a:r>
                      <a:r>
                        <a:rPr lang="en-US" dirty="0"/>
                        <a:t>: List&lt;Messages&gt;):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sortByThread</a:t>
                      </a:r>
                      <a:r>
                        <a:rPr lang="en-US" dirty="0"/>
                        <a:t>(): List&lt;Messages&gt;</a:t>
                      </a:r>
                    </a:p>
                    <a:p>
                      <a:r>
                        <a:rPr lang="en-US" dirty="0"/>
                        <a:t>+ leave(): void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BE05B5-7F3E-4DA4-8C68-2B2609D67BD0}"/>
              </a:ext>
            </a:extLst>
          </p:cNvPr>
          <p:cNvSpPr txBox="1"/>
          <p:nvPr/>
        </p:nvSpPr>
        <p:spPr>
          <a:xfrm>
            <a:off x="10496550" y="1737393"/>
            <a:ext cx="2323751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*Inputs to sort methods could come from filter methods*</a:t>
            </a:r>
          </a:p>
        </p:txBody>
      </p:sp>
    </p:spTree>
    <p:extLst>
      <p:ext uri="{BB962C8B-B14F-4D97-AF65-F5344CB8AC3E}">
        <p14:creationId xmlns:p14="http://schemas.microsoft.com/office/powerpoint/2010/main" val="347576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36469"/>
              </p:ext>
            </p:extLst>
          </p:nvPr>
        </p:nvGraphicFramePr>
        <p:xfrm>
          <a:off x="1949450" y="4503597"/>
          <a:ext cx="8293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</a:t>
                      </a:r>
                      <a:r>
                        <a:rPr lang="en-US" dirty="0" err="1"/>
                        <a:t>owner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Moderator </a:t>
                      </a:r>
                      <a:r>
                        <a:rPr lang="en-US" dirty="0" err="1"/>
                        <a:t>moderator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List&lt;Member&gt; members;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List&lt;DiscussionThread&gt; threads;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1641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4456"/>
              </p:ext>
            </p:extLst>
          </p:nvPr>
        </p:nvGraphicFramePr>
        <p:xfrm>
          <a:off x="2032000" y="719666"/>
          <a:ext cx="8128000" cy="2479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Forum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forumName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addMember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changeModerator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changeOwner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showThreads</a:t>
                      </a:r>
                      <a:r>
                        <a:rPr lang="en-US" dirty="0"/>
                        <a:t>(): List&lt;DiscussionThread&gt;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createThread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firstMessage</a:t>
                      </a:r>
                      <a:r>
                        <a:rPr lang="en-US" dirty="0"/>
                        <a:t>: InitiatingMessage):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delete():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9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48462"/>
              </p:ext>
            </p:extLst>
          </p:nvPr>
        </p:nvGraphicFramePr>
        <p:xfrm>
          <a:off x="1949450" y="4503597"/>
          <a:ext cx="82931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4794"/>
              </p:ext>
            </p:extLst>
          </p:nvPr>
        </p:nvGraphicFramePr>
        <p:xfrm>
          <a:off x="2032000" y="719666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Moderator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approveMessage</a:t>
                      </a:r>
                      <a:r>
                        <a:rPr lang="en-US" dirty="0"/>
                        <a:t>(message: Message):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resignByEmail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8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56492"/>
              </p:ext>
            </p:extLst>
          </p:nvPr>
        </p:nvGraphicFramePr>
        <p:xfrm>
          <a:off x="1949450" y="4503597"/>
          <a:ext cx="82931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99438"/>
              </p:ext>
            </p:extLst>
          </p:nvPr>
        </p:nvGraphicFramePr>
        <p:xfrm>
          <a:off x="2032000" y="719666"/>
          <a:ext cx="8128000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Owner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sendJoinInvite</a:t>
                      </a:r>
                      <a:r>
                        <a:rPr lang="en-US" dirty="0"/>
                        <a:t>(user: User):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sendModeratorInvite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sendOwnerInvite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deleteForum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4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65557"/>
              </p:ext>
            </p:extLst>
          </p:nvPr>
        </p:nvGraphicFramePr>
        <p:xfrm>
          <a:off x="1726938" y="4537153"/>
          <a:ext cx="873812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InitiatingMessage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initiatingMessage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List&lt;Message&gt; messages;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36364"/>
              </p:ext>
            </p:extLst>
          </p:nvPr>
        </p:nvGraphicFramePr>
        <p:xfrm>
          <a:off x="2032000" y="429520"/>
          <a:ext cx="8128000" cy="165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threadID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showMessages</a:t>
                      </a:r>
                      <a:r>
                        <a:rPr lang="en-US" dirty="0"/>
                        <a:t>(): List&lt;Message&gt; messages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postMessage</a:t>
                      </a:r>
                      <a:r>
                        <a:rPr lang="en-US" dirty="0"/>
                        <a:t>(message </a:t>
                      </a:r>
                      <a:r>
                        <a:rPr lang="en-US" dirty="0" err="1"/>
                        <a:t>ReplyMessage</a:t>
                      </a:r>
                      <a:r>
                        <a:rPr lang="en-US" dirty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deleteThread</a:t>
                      </a:r>
                      <a:r>
                        <a:rPr lang="en-US"/>
                        <a:t>(): void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0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43539"/>
              </p:ext>
            </p:extLst>
          </p:nvPr>
        </p:nvGraphicFramePr>
        <p:xfrm>
          <a:off x="1726938" y="4737848"/>
          <a:ext cx="873812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messageAuthor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DiscussionThread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parentThread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ReplyMessage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Message </a:t>
                      </a:r>
                      <a:r>
                        <a:rPr lang="en-US" dirty="0" err="1"/>
                        <a:t>replyTo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25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14368"/>
              </p:ext>
            </p:extLst>
          </p:nvPr>
        </p:nvGraphicFramePr>
        <p:xfrm>
          <a:off x="2032000" y="277515"/>
          <a:ext cx="8128000" cy="165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messageID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content: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postedOn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delete():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D49DD14-58E4-4C67-8100-9A113BEF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05331"/>
              </p:ext>
            </p:extLst>
          </p:nvPr>
        </p:nvGraphicFramePr>
        <p:xfrm>
          <a:off x="2032000" y="2120152"/>
          <a:ext cx="81280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InitiatingMessage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threadSubject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BE03647-4217-4DB6-87D5-CE4EFDEFE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29818"/>
              </p:ext>
            </p:extLst>
          </p:nvPr>
        </p:nvGraphicFramePr>
        <p:xfrm>
          <a:off x="2032000" y="3429000"/>
          <a:ext cx="81280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ReplyMessage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050044-48E2-434B-98CE-7C284168F1F4}"/>
              </a:ext>
            </a:extLst>
          </p:cNvPr>
          <p:cNvSpPr txBox="1"/>
          <p:nvPr/>
        </p:nvSpPr>
        <p:spPr>
          <a:xfrm>
            <a:off x="10319239" y="3171204"/>
            <a:ext cx="1872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*Reply message stores reference to the message that it replied to.*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8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 dirty="0" smtClean="0"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554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Assignment 4 UML for Online Discussion Forum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Templates for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UML for Online Discussion Forum</dc:title>
  <dc:creator>Paul Kotys</dc:creator>
  <cp:lastModifiedBy>Paul Kotys</cp:lastModifiedBy>
  <cp:revision>47</cp:revision>
  <dcterms:created xsi:type="dcterms:W3CDTF">2022-04-05T16:09:55Z</dcterms:created>
  <dcterms:modified xsi:type="dcterms:W3CDTF">2022-04-06T02:52:13Z</dcterms:modified>
</cp:coreProperties>
</file>