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900F-244D-4B54-9683-9AD14492A681}" type="datetimeFigureOut">
              <a:rPr lang="fr-FR" smtClean="0"/>
              <a:t>13/11/2018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2176-91DF-4889-A373-E5286A0D4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824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900F-244D-4B54-9683-9AD14492A681}" type="datetimeFigureOut">
              <a:rPr lang="fr-FR" smtClean="0"/>
              <a:t>13/11/2018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2176-91DF-4889-A373-E5286A0D4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24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900F-244D-4B54-9683-9AD14492A681}" type="datetimeFigureOut">
              <a:rPr lang="fr-FR" smtClean="0"/>
              <a:t>13/11/2018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2176-91DF-4889-A373-E5286A0D4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46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900F-244D-4B54-9683-9AD14492A681}" type="datetimeFigureOut">
              <a:rPr lang="fr-FR" smtClean="0"/>
              <a:t>13/11/2018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2176-91DF-4889-A373-E5286A0D4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13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900F-244D-4B54-9683-9AD14492A681}" type="datetimeFigureOut">
              <a:rPr lang="fr-FR" smtClean="0"/>
              <a:t>13/11/2018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2176-91DF-4889-A373-E5286A0D4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76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900F-244D-4B54-9683-9AD14492A681}" type="datetimeFigureOut">
              <a:rPr lang="fr-FR" smtClean="0"/>
              <a:t>13/11/2018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2176-91DF-4889-A373-E5286A0D4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38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900F-244D-4B54-9683-9AD14492A681}" type="datetimeFigureOut">
              <a:rPr lang="fr-FR" smtClean="0"/>
              <a:t>13/11/2018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2176-91DF-4889-A373-E5286A0D4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16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900F-244D-4B54-9683-9AD14492A681}" type="datetimeFigureOut">
              <a:rPr lang="fr-FR" smtClean="0"/>
              <a:t>13/11/2018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2176-91DF-4889-A373-E5286A0D4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68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900F-244D-4B54-9683-9AD14492A681}" type="datetimeFigureOut">
              <a:rPr lang="fr-FR" smtClean="0"/>
              <a:t>13/11/2018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2176-91DF-4889-A373-E5286A0D4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08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900F-244D-4B54-9683-9AD14492A681}" type="datetimeFigureOut">
              <a:rPr lang="fr-FR" smtClean="0"/>
              <a:t>13/11/2018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2176-91DF-4889-A373-E5286A0D4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22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900F-244D-4B54-9683-9AD14492A681}" type="datetimeFigureOut">
              <a:rPr lang="fr-FR" smtClean="0"/>
              <a:t>13/11/2018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2176-91DF-4889-A373-E5286A0D4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73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9900F-244D-4B54-9683-9AD14492A681}" type="datetimeFigureOut">
              <a:rPr lang="fr-FR" smtClean="0"/>
              <a:t>13/11/2018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2176-91DF-4889-A373-E5286A0D41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19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581" y="3733314"/>
            <a:ext cx="6619304" cy="230433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74453"/>
            <a:ext cx="12192000" cy="739955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1" cy="300905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447" y="3009055"/>
            <a:ext cx="3905250" cy="375285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140785" y="344471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HTML :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8888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4132" y="250031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Contenu CSS : 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4344" y="2135649"/>
            <a:ext cx="2524125" cy="1905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43" y="1723380"/>
            <a:ext cx="9385540" cy="500522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498" y="692795"/>
            <a:ext cx="5149971" cy="95181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6925" y="4531693"/>
            <a:ext cx="25050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1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5</Words>
  <Application>Microsoft Office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Contenu CSS 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giron</dc:creator>
  <cp:lastModifiedBy>giron</cp:lastModifiedBy>
  <cp:revision>4</cp:revision>
  <dcterms:created xsi:type="dcterms:W3CDTF">2018-11-13T18:11:09Z</dcterms:created>
  <dcterms:modified xsi:type="dcterms:W3CDTF">2018-11-13T18:36:19Z</dcterms:modified>
</cp:coreProperties>
</file>