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c2Fen7khyrlNnunRhgLB0FXt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2773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3230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964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3095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545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6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72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2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09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7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7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509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data.sqlclient?view=windowsdesktop-8.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883532" y="3690404"/>
            <a:ext cx="842493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3200"/>
            </a:pPr>
            <a: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Курсовой  проект </a:t>
            </a:r>
            <a:b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по ПМ.03 Участие в интеграции    программных модулей</a:t>
            </a:r>
            <a:b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:  «</a:t>
            </a:r>
            <a:r>
              <a:rPr lang="ru-RU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по учету автоперевозок в транспортной компании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830671" y="4892868"/>
            <a:ext cx="38840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ПО-42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 М.А.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М.А.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Горбачук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/>
          </a:p>
        </p:txBody>
      </p:sp>
      <p:sp>
        <p:nvSpPr>
          <p:cNvPr id="86" name="Google Shape;86;p1"/>
          <p:cNvSpPr/>
          <p:nvPr/>
        </p:nvSpPr>
        <p:spPr>
          <a:xfrm>
            <a:off x="1775520" y="196829"/>
            <a:ext cx="864095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ОБЩЕГО И ПРОФЕССИОНАЛЬНОГО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ОБРАЗОВАНИЯ РОСТОВСКОЙ ОБЛАСТИ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РОСТОВСКОЙ ОБЛАСТИ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«РОСТОВСКИЙ-НА-ДОНУ КОЛЛЕДЖ РАДИОЭЛЕКТРОНИКИ,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ИНФОРМАЦИОННЫХ И ПРОМЫШЛЕННЫХ ТЕХНОЛОГИЙ»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(ГБПОУ РО «РКРИПТ»)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1327348" y="140677"/>
            <a:ext cx="93208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пользовательского интерфейса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1F67C6-1D1B-4217-8AC5-2231B59178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7520" y="1073052"/>
            <a:ext cx="5904295" cy="5739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0752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классов</a:t>
            </a:r>
            <a:endParaRPr dirty="0"/>
          </a:p>
        </p:txBody>
      </p:sp>
      <p:pic>
        <p:nvPicPr>
          <p:cNvPr id="3" name="Рисунок 2" descr="https://lh3.googleusercontent.com/SkULL292TB1WIfflHkJCfFYbXtlCWLJUfAWs-yjeniYnHYdCpwLXAiMBotoeubTi2I3jCARlVuZgM9x-cYwVaUKqpQv9_7NsJkoVSwk1WtnRXerQWBugMa9lpTjI0YFvxzxay-TGxpc-Tdr468QmXw">
            <a:extLst>
              <a:ext uri="{FF2B5EF4-FFF2-40B4-BE49-F238E27FC236}">
                <a16:creationId xmlns:a16="http://schemas.microsoft.com/office/drawing/2014/main" id="{95F15B2A-7D8B-42CC-888D-3F3661E89B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9" y="1143000"/>
            <a:ext cx="5801970" cy="539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>
            <a:off x="2351584" y="18864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AB2AB0-2D17-4497-B5BA-ADD3F663FBE1}"/>
              </a:ext>
            </a:extLst>
          </p:cNvPr>
          <p:cNvSpPr/>
          <p:nvPr/>
        </p:nvSpPr>
        <p:spPr>
          <a:xfrm>
            <a:off x="1134794" y="1728375"/>
            <a:ext cx="10513256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языка программирования проекта выбран C#.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относится к семье языков с C-подобным синтаксисом,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 </a:t>
            </a:r>
          </a:p>
        </p:txBody>
      </p:sp>
      <p:pic>
        <p:nvPicPr>
          <p:cNvPr id="4" name="Picture 2" descr="https://fuzeservers.ru/wp-content/uploads/0/4/3/043fd82df7802039e1d2f387852b3573.png">
            <a:extLst>
              <a:ext uri="{FF2B5EF4-FFF2-40B4-BE49-F238E27FC236}">
                <a16:creationId xmlns:a16="http://schemas.microsoft.com/office/drawing/2014/main" id="{AF901189-DAE3-4A99-BDCD-D9F79F7D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387" y="5337445"/>
            <a:ext cx="2017594" cy="10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2279576" y="26064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 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(СУБД)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4E7772-C323-4854-8C77-901B998F91A9}"/>
              </a:ext>
            </a:extLst>
          </p:cNvPr>
          <p:cNvSpPr/>
          <p:nvPr/>
        </p:nvSpPr>
        <p:spPr>
          <a:xfrm>
            <a:off x="1176997" y="1694882"/>
            <a:ext cx="98380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системы управления баз данных (СУБД) является одним из важных этапов при разработке приложений.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программного продукта для хранения данных была выбрана реляционная система управления базами данных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ведь на сегодняшний день она фактически является стандартом для организации баз данных. 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система управления реляционными базами данных, разработанная корпорацией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Основной используемый язык запросов 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-SQL, создан совместно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Sybase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-SQL является реализацией стандарта ANSI/ISO по структурированному языку запросов (SQL) с расширениями.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2362200" y="343384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 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библиотеки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59B54B-F1A0-4F85-873C-54F1031600FE}"/>
              </a:ext>
            </a:extLst>
          </p:cNvPr>
          <p:cNvSpPr/>
          <p:nvPr/>
        </p:nvSpPr>
        <p:spPr>
          <a:xfrm>
            <a:off x="923777" y="1486384"/>
            <a:ext cx="107383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использовались следующие библиотеки:</a:t>
            </a:r>
          </a:p>
          <a:p>
            <a:pPr lvl="0"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System.IO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System.Data.SqlClient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 - Содержит типы, позволяющие осуществлять чтение и запись в файлы и потоки данных, а также типы для базовой поддержки файлов и папок.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PdfiumViewer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средство просмотра PDF, основанное на проекте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PDFium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System.Data.SqlClient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 поставщиком данных платформы .NET для 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технология, представляющая собой набор функций, позволяющих писать структурированные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типобезопасные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запросы к локальным объектам-коллекциям и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удаленным источникам данных.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838200" y="88793"/>
            <a:ext cx="10515600" cy="86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отладки и тестирования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711D93-F824-4576-833A-F8EE2823D2C1}"/>
              </a:ext>
            </a:extLst>
          </p:cNvPr>
          <p:cNvSpPr/>
          <p:nvPr/>
        </p:nvSpPr>
        <p:spPr>
          <a:xfrm>
            <a:off x="480646" y="740554"/>
            <a:ext cx="11230708" cy="162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Отладка  — это процесс поиска и исправления ошибок (багов) в программном коде. Она позволяет разработчикам находить и устранять ошибки, которые могут привести к неправильной работе программы или к ее зависанию. 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9CA0C6-B1A9-490F-B3A4-6555701359B6}"/>
              </a:ext>
            </a:extLst>
          </p:cNvPr>
          <p:cNvSpPr/>
          <p:nvPr/>
        </p:nvSpPr>
        <p:spPr>
          <a:xfrm>
            <a:off x="308317" y="2245634"/>
            <a:ext cx="11575365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отладки был применён способ «Точка останова» - это инструмент отладки, который позволяет разработчикам приостанавливать выполнение программы в конкретной точке, чтобы проанализировать ее состояние на этом этапе и, при необходимости, изменить ее поведение.</a:t>
            </a:r>
          </a:p>
          <a:p>
            <a:pPr indent="450215" algn="just">
              <a:lnSpc>
                <a:spcPct val="150000"/>
              </a:lnSpc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 –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образом.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38200" y="398286"/>
            <a:ext cx="10515600" cy="86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защиты информации и программного обеспечения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9D5E18-9EF3-4F64-9C2C-4BA7B078ACE2}"/>
              </a:ext>
            </a:extLst>
          </p:cNvPr>
          <p:cNvSpPr/>
          <p:nvPr/>
        </p:nvSpPr>
        <p:spPr>
          <a:xfrm>
            <a:off x="657078" y="1805735"/>
            <a:ext cx="10877843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информации осуществляется путем авторизации, что позволяет считать созданные объекты системы подписанными простой электронной подписью.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защита осуществляется благодаря авторским правам, которые указаны в форме «О программе».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825137" y="116932"/>
            <a:ext cx="10515600" cy="86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программного продукта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12074" y="1"/>
            <a:ext cx="10515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233F19-94B9-4B4C-AA4F-4EA39F5A5861}"/>
              </a:ext>
            </a:extLst>
          </p:cNvPr>
          <p:cNvSpPr/>
          <p:nvPr/>
        </p:nvSpPr>
        <p:spPr>
          <a:xfrm>
            <a:off x="812074" y="538091"/>
            <a:ext cx="10316308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выполнения курсового проекта была выбрана тема: «Разработка приложения по учету автоперевозок в транспортной компании».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был выполнен в среде разработки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2019 с использованием языка программирования C# в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«Разработка приложения по учету автоперевозок в транспортной компании» позволяет выполнять следующие функции: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заказчиков с название компании, адресом и телефоном;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заказов с датой заказа, датой доставки и статусом заказа;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грузов с названием груза и его параметрами;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транспорта: модели, марки и госномера с изображением;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может быть использован пользователями, которым нужно узнать подробную информацию о заказах, грузах и транспорте компании.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avatars.mds.yandex.net/i?id=238f42b3e03248c268fecda116528e5a_l-5685903-images-thumbs&amp;n=13">
            <a:extLst>
              <a:ext uri="{FF2B5EF4-FFF2-40B4-BE49-F238E27FC236}">
                <a16:creationId xmlns:a16="http://schemas.microsoft.com/office/drawing/2014/main" id="{3C03E91F-6C07-461F-A7A3-ACE970ED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189" y="3471204"/>
            <a:ext cx="1924205" cy="14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2135560" y="548680"/>
            <a:ext cx="7467600" cy="250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6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27548" y="388942"/>
            <a:ext cx="813690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BEBC3-B283-43F8-BB42-7B8E86BEFC79}"/>
              </a:ext>
            </a:extLst>
          </p:cNvPr>
          <p:cNvSpPr txBox="1"/>
          <p:nvPr/>
        </p:nvSpPr>
        <p:spPr>
          <a:xfrm>
            <a:off x="740451" y="1483867"/>
            <a:ext cx="1107316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тема является актуальной, потому что имеет мало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изученных проблем, связанных с использованием транспорта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коммерческой деятельности, такие как: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 грузов, эффективность использования транспорта,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вида транспорта и схем транспортировки 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027548" y="459280"/>
            <a:ext cx="813690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назначение программного продукта (сайта, приложения)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1508F-2022-41B8-9AE6-99B5DDF0EE40}"/>
              </a:ext>
            </a:extLst>
          </p:cNvPr>
          <p:cNvSpPr txBox="1"/>
          <p:nvPr/>
        </p:nvSpPr>
        <p:spPr>
          <a:xfrm>
            <a:off x="871415" y="1859340"/>
            <a:ext cx="10157656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предназначена для просмотра информации о заказах, заказчиках,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грузах, получателях, транспорте в компании. </a:t>
            </a:r>
          </a:p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предоставляет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 для упрощения поиска информации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заказе, просмотр груза с прилегающими к нему параметрами, о транспорте, информацию о заказчике, информацию о сотрудниках.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534343" y="406349"/>
            <a:ext cx="966052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 программного продукта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946D4-A23E-439F-B62E-E8D85B355C67}"/>
              </a:ext>
            </a:extLst>
          </p:cNvPr>
          <p:cNvSpPr txBox="1"/>
          <p:nvPr/>
        </p:nvSpPr>
        <p:spPr>
          <a:xfrm>
            <a:off x="935264" y="1807032"/>
            <a:ext cx="11173380" cy="445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должен выполнять следующие функции: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заказчиков с названием компании, адресом и телефоном;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заказов с датой заказа, датой доставки и статусом заказа;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грузов с названием груза и его параметрами;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транспорта: модели, марки и госномера с изображением;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 и добавление информации о сотрудниках (для администратора) с ФИО,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должностью, номером телефона и адресом;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2207568" y="229174"/>
            <a:ext cx="7467600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Входные и выходные данные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C2397-5962-4808-BC51-D711D7595B37}"/>
              </a:ext>
            </a:extLst>
          </p:cNvPr>
          <p:cNvSpPr/>
          <p:nvPr/>
        </p:nvSpPr>
        <p:spPr>
          <a:xfrm>
            <a:off x="658950" y="1679030"/>
            <a:ext cx="10564836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входным данным относятся: выбор и нажатие на нужную пользователю вкладку на главной странице программы.</a:t>
            </a:r>
          </a:p>
          <a:p>
            <a:pPr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выходным данным относятся: открытые вкладки после нажатия, которые необходимо просмотреть.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370570" y="234198"/>
            <a:ext cx="991573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программного продукта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CBD35D-3CC1-4CB7-A765-D7F75CCAE66E}"/>
              </a:ext>
            </a:extLst>
          </p:cNvPr>
          <p:cNvSpPr/>
          <p:nvPr/>
        </p:nvSpPr>
        <p:spPr>
          <a:xfrm>
            <a:off x="1167619" y="1574414"/>
            <a:ext cx="8639571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анализа предметной области, этапов проектирования была создана проектная документация. А также были составлены диаграммы, они предоставлены в следующих слайдах.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900752" y="376883"/>
            <a:ext cx="91242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 использования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71E01-F94E-456E-A0C0-26C1678A2D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3224" y="1060924"/>
            <a:ext cx="7175354" cy="5541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2362200" y="329317"/>
            <a:ext cx="74676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взаимодействия</a:t>
            </a:r>
            <a:br>
              <a:rPr lang="ru-RU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D24AE-84C1-4EF0-8774-4186D1F56F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2597" y="879497"/>
            <a:ext cx="8626805" cy="5762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2362199" y="304782"/>
            <a:ext cx="7467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ER-диаграмма базы данных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17870B-6A2E-4F54-B62E-C6FC5F5CF0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4935" y="884581"/>
            <a:ext cx="7954864" cy="5887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824</Words>
  <Application>Microsoft Office PowerPoint</Application>
  <PresentationFormat>Широкоэкранный</PresentationFormat>
  <Paragraphs>77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Аспект</vt:lpstr>
      <vt:lpstr>Курсовой  проект  по ПМ.03 Участие в интеграции    программных модулей  Тема:  «Разработка приложения по учету автоперевозок в транспортной компании»</vt:lpstr>
      <vt:lpstr>Актуальность темы</vt:lpstr>
      <vt:lpstr>Цели и назначение программного продукта (сайта, приложения)</vt:lpstr>
      <vt:lpstr>Основные функции программного продукта</vt:lpstr>
      <vt:lpstr>Входные и выходные данные</vt:lpstr>
      <vt:lpstr>Проектирование программного продукта</vt:lpstr>
      <vt:lpstr>Диаграмма вариантов использования </vt:lpstr>
      <vt:lpstr>Диаграмма взаимодействия </vt:lpstr>
      <vt:lpstr>ER-диаграмма базы данных </vt:lpstr>
      <vt:lpstr>Схема пользовательского интерфейса </vt:lpstr>
      <vt:lpstr>Диаграмма классов</vt:lpstr>
      <vt:lpstr>Методы реализации приложения Язык программирования</vt:lpstr>
      <vt:lpstr>Методы реализации приложения  База данных (СУБД)</vt:lpstr>
      <vt:lpstr>Методы реализации приложения  Используемые библиотеки</vt:lpstr>
      <vt:lpstr>Применяемые методы отладки и тестирования</vt:lpstr>
      <vt:lpstr>Применяемые методы защиты информации и программного обеспечения</vt:lpstr>
      <vt:lpstr>Демонстрация программного продукта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 проект  по ПМ.03 Участие в интеграции    программных модулей  Тема:  «Разработка приложения по учету автоперевозок в транспортной компании»</dc:title>
  <dc:creator>Пользователь Windows</dc:creator>
  <cp:lastModifiedBy>07 Иванова</cp:lastModifiedBy>
  <cp:revision>32</cp:revision>
  <dcterms:created xsi:type="dcterms:W3CDTF">2020-12-12T08:04:00Z</dcterms:created>
  <dcterms:modified xsi:type="dcterms:W3CDTF">2023-11-01T08:13:35Z</dcterms:modified>
</cp:coreProperties>
</file>