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7" r:id="rId2"/>
    <p:sldId id="262" r:id="rId3"/>
    <p:sldId id="259" r:id="rId4"/>
    <p:sldId id="264" r:id="rId5"/>
    <p:sldId id="261" r:id="rId6"/>
    <p:sldId id="260" r:id="rId7"/>
    <p:sldId id="263"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2E02CA-56F8-48EA-BB73-9CEA5A04A5A0}"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265093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2E02CA-56F8-48EA-BB73-9CEA5A04A5A0}"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271334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2E02CA-56F8-48EA-BB73-9CEA5A04A5A0}"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4224788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2E02CA-56F8-48EA-BB73-9CEA5A04A5A0}"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F6ABA-756D-4ABD-9FDE-07FB31C5133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6758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2E02CA-56F8-48EA-BB73-9CEA5A04A5A0}"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861954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82E02CA-56F8-48EA-BB73-9CEA5A04A5A0}" type="datetimeFigureOut">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1897691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82E02CA-56F8-48EA-BB73-9CEA5A04A5A0}" type="datetimeFigureOut">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376461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2E02CA-56F8-48EA-BB73-9CEA5A04A5A0}"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1290673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2E02CA-56F8-48EA-BB73-9CEA5A04A5A0}"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3635777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9734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Images &amp; Contents">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7F4A55B2-3184-47B9-BAEC-BDBF1F47C6F6}"/>
              </a:ext>
            </a:extLst>
          </p:cNvPr>
          <p:cNvSpPr>
            <a:spLocks noGrp="1"/>
          </p:cNvSpPr>
          <p:nvPr>
            <p:ph type="pic" sz="quarter" idx="11" hasCustomPrompt="1"/>
          </p:nvPr>
        </p:nvSpPr>
        <p:spPr>
          <a:xfrm>
            <a:off x="5104465" y="844530"/>
            <a:ext cx="6265900" cy="5168940"/>
          </a:xfrm>
          <a:custGeom>
            <a:avLst/>
            <a:gdLst>
              <a:gd name="connsiteX0" fmla="*/ 2712780 w 6265900"/>
              <a:gd name="connsiteY0" fmla="*/ 2405403 h 5168940"/>
              <a:gd name="connsiteX1" fmla="*/ 1432529 w 6265900"/>
              <a:gd name="connsiteY1" fmla="*/ 2704316 h 5168940"/>
              <a:gd name="connsiteX2" fmla="*/ 951729 w 6265900"/>
              <a:gd name="connsiteY2" fmla="*/ 3183705 h 5168940"/>
              <a:gd name="connsiteX3" fmla="*/ 772664 w 6265900"/>
              <a:gd name="connsiteY3" fmla="*/ 3764615 h 5168940"/>
              <a:gd name="connsiteX4" fmla="*/ 944680 w 6265900"/>
              <a:gd name="connsiteY4" fmla="*/ 4222853 h 5168940"/>
              <a:gd name="connsiteX5" fmla="*/ 1362029 w 6265900"/>
              <a:gd name="connsiteY5" fmla="*/ 4413201 h 5168940"/>
              <a:gd name="connsiteX6" fmla="*/ 2114955 w 6265900"/>
              <a:gd name="connsiteY6" fmla="*/ 3849211 h 5168940"/>
              <a:gd name="connsiteX7" fmla="*/ 2952477 w 6265900"/>
              <a:gd name="connsiteY7" fmla="*/ 2405403 h 5168940"/>
              <a:gd name="connsiteX8" fmla="*/ 5270459 w 6265900"/>
              <a:gd name="connsiteY8" fmla="*/ 730364 h 5168940"/>
              <a:gd name="connsiteX9" fmla="*/ 4767103 w 6265900"/>
              <a:gd name="connsiteY9" fmla="*/ 920707 h 5168940"/>
              <a:gd name="connsiteX10" fmla="*/ 4300404 w 6265900"/>
              <a:gd name="connsiteY10" fmla="*/ 1539683 h 5168940"/>
              <a:gd name="connsiteX11" fmla="*/ 4184786 w 6265900"/>
              <a:gd name="connsiteY11" fmla="*/ 1731442 h 5168940"/>
              <a:gd name="connsiteX12" fmla="*/ 4864389 w 6265900"/>
              <a:gd name="connsiteY12" fmla="*/ 1731442 h 5168940"/>
              <a:gd name="connsiteX13" fmla="*/ 5825989 w 6265900"/>
              <a:gd name="connsiteY13" fmla="*/ 0 h 5168940"/>
              <a:gd name="connsiteX14" fmla="*/ 6105163 w 6265900"/>
              <a:gd name="connsiteY14" fmla="*/ 78955 h 5168940"/>
              <a:gd name="connsiteX15" fmla="*/ 6206679 w 6265900"/>
              <a:gd name="connsiteY15" fmla="*/ 298913 h 5168940"/>
              <a:gd name="connsiteX16" fmla="*/ 6172839 w 6265900"/>
              <a:gd name="connsiteY16" fmla="*/ 451190 h 5168940"/>
              <a:gd name="connsiteX17" fmla="*/ 6147463 w 6265900"/>
              <a:gd name="connsiteY17" fmla="*/ 516048 h 5168940"/>
              <a:gd name="connsiteX18" fmla="*/ 5662433 w 6265900"/>
              <a:gd name="connsiteY18" fmla="*/ 1731442 h 5168940"/>
              <a:gd name="connsiteX19" fmla="*/ 5876749 w 6265900"/>
              <a:gd name="connsiteY19" fmla="*/ 1731442 h 5168940"/>
              <a:gd name="connsiteX20" fmla="*/ 5950067 w 6265900"/>
              <a:gd name="connsiteY20" fmla="*/ 1731442 h 5168940"/>
              <a:gd name="connsiteX21" fmla="*/ 6265900 w 6265900"/>
              <a:gd name="connsiteY21" fmla="*/ 2004974 h 5168940"/>
              <a:gd name="connsiteX22" fmla="*/ 6136180 w 6265900"/>
              <a:gd name="connsiteY22" fmla="*/ 2288378 h 5168940"/>
              <a:gd name="connsiteX23" fmla="*/ 5820347 w 6265900"/>
              <a:gd name="connsiteY23" fmla="*/ 2405403 h 5168940"/>
              <a:gd name="connsiteX24" fmla="*/ 5744211 w 6265900"/>
              <a:gd name="connsiteY24" fmla="*/ 2405403 h 5168940"/>
              <a:gd name="connsiteX25" fmla="*/ 5388896 w 6265900"/>
              <a:gd name="connsiteY25" fmla="*/ 2405403 h 5168940"/>
              <a:gd name="connsiteX26" fmla="*/ 5075887 w 6265900"/>
              <a:gd name="connsiteY26" fmla="*/ 3175249 h 5168940"/>
              <a:gd name="connsiteX27" fmla="*/ 5535537 w 6265900"/>
              <a:gd name="connsiteY27" fmla="*/ 3175249 h 5168940"/>
              <a:gd name="connsiteX28" fmla="*/ 5608854 w 6265900"/>
              <a:gd name="connsiteY28" fmla="*/ 3175249 h 5168940"/>
              <a:gd name="connsiteX29" fmla="*/ 5924687 w 6265900"/>
              <a:gd name="connsiteY29" fmla="*/ 3445963 h 5168940"/>
              <a:gd name="connsiteX30" fmla="*/ 5794967 w 6265900"/>
              <a:gd name="connsiteY30" fmla="*/ 3732186 h 5168940"/>
              <a:gd name="connsiteX31" fmla="*/ 5479134 w 6265900"/>
              <a:gd name="connsiteY31" fmla="*/ 3849211 h 5168940"/>
              <a:gd name="connsiteX32" fmla="*/ 5402998 w 6265900"/>
              <a:gd name="connsiteY32" fmla="*/ 3849211 h 5168940"/>
              <a:gd name="connsiteX33" fmla="*/ 4799531 w 6265900"/>
              <a:gd name="connsiteY33" fmla="*/ 3849211 h 5168940"/>
              <a:gd name="connsiteX34" fmla="*/ 4403332 w 6265900"/>
              <a:gd name="connsiteY34" fmla="*/ 3723726 h 5168940"/>
              <a:gd name="connsiteX35" fmla="*/ 4249643 w 6265900"/>
              <a:gd name="connsiteY35" fmla="*/ 3398021 h 5168940"/>
              <a:gd name="connsiteX36" fmla="*/ 4365261 w 6265900"/>
              <a:gd name="connsiteY36" fmla="*/ 2958110 h 5168940"/>
              <a:gd name="connsiteX37" fmla="*/ 4588038 w 6265900"/>
              <a:gd name="connsiteY37" fmla="*/ 2405403 h 5168940"/>
              <a:gd name="connsiteX38" fmla="*/ 3806914 w 6265900"/>
              <a:gd name="connsiteY38" fmla="*/ 2405403 h 5168940"/>
              <a:gd name="connsiteX39" fmla="*/ 2873517 w 6265900"/>
              <a:gd name="connsiteY39" fmla="*/ 4021227 h 5168940"/>
              <a:gd name="connsiteX40" fmla="*/ 1308450 w 6265900"/>
              <a:gd name="connsiteY40" fmla="*/ 5168940 h 5168940"/>
              <a:gd name="connsiteX41" fmla="*/ 376465 w 6265900"/>
              <a:gd name="connsiteY41" fmla="*/ 4769923 h 5168940"/>
              <a:gd name="connsiteX42" fmla="*/ 0 w 6265900"/>
              <a:gd name="connsiteY42" fmla="*/ 3781535 h 5168940"/>
              <a:gd name="connsiteX43" fmla="*/ 290457 w 6265900"/>
              <a:gd name="connsiteY43" fmla="*/ 2858005 h 5168940"/>
              <a:gd name="connsiteX44" fmla="*/ 1082855 w 6265900"/>
              <a:gd name="connsiteY44" fmla="*/ 2120593 h 5168940"/>
              <a:gd name="connsiteX45" fmla="*/ 1914740 w 6265900"/>
              <a:gd name="connsiteY45" fmla="*/ 1818857 h 5168940"/>
              <a:gd name="connsiteX46" fmla="*/ 3130129 w 6265900"/>
              <a:gd name="connsiteY46" fmla="*/ 1731442 h 5168940"/>
              <a:gd name="connsiteX47" fmla="*/ 3338804 w 6265900"/>
              <a:gd name="connsiteY47" fmla="*/ 1731442 h 5168940"/>
              <a:gd name="connsiteX48" fmla="*/ 3561580 w 6265900"/>
              <a:gd name="connsiteY48" fmla="*/ 1322548 h 5168940"/>
              <a:gd name="connsiteX49" fmla="*/ 4698015 w 6265900"/>
              <a:gd name="connsiteY49" fmla="*/ 183294 h 5168940"/>
              <a:gd name="connsiteX50" fmla="*/ 5825989 w 6265900"/>
              <a:gd name="connsiteY50" fmla="*/ 0 h 516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265900" h="5168940">
                <a:moveTo>
                  <a:pt x="2712780" y="2405403"/>
                </a:moveTo>
                <a:cubicBezTo>
                  <a:pt x="2175113" y="2405403"/>
                  <a:pt x="1748361" y="2505044"/>
                  <a:pt x="1432529" y="2704316"/>
                </a:cubicBezTo>
                <a:cubicBezTo>
                  <a:pt x="1231376" y="2832156"/>
                  <a:pt x="1071108" y="2991950"/>
                  <a:pt x="951729" y="3183705"/>
                </a:cubicBezTo>
                <a:cubicBezTo>
                  <a:pt x="832354" y="3375464"/>
                  <a:pt x="772664" y="3569099"/>
                  <a:pt x="772664" y="3764615"/>
                </a:cubicBezTo>
                <a:cubicBezTo>
                  <a:pt x="772664" y="3943210"/>
                  <a:pt x="830005" y="4095956"/>
                  <a:pt x="944680" y="4222853"/>
                </a:cubicBezTo>
                <a:cubicBezTo>
                  <a:pt x="1059356" y="4349750"/>
                  <a:pt x="1198474" y="4413201"/>
                  <a:pt x="1362029" y="4413201"/>
                </a:cubicBezTo>
                <a:cubicBezTo>
                  <a:pt x="1645902" y="4413201"/>
                  <a:pt x="1896878" y="4225203"/>
                  <a:pt x="2114955" y="3849211"/>
                </a:cubicBezTo>
                <a:lnTo>
                  <a:pt x="2952477" y="2405403"/>
                </a:lnTo>
                <a:close/>
                <a:moveTo>
                  <a:pt x="5270459" y="730364"/>
                </a:moveTo>
                <a:cubicBezTo>
                  <a:pt x="5071187" y="743523"/>
                  <a:pt x="4903402" y="806969"/>
                  <a:pt x="4767103" y="920707"/>
                </a:cubicBezTo>
                <a:cubicBezTo>
                  <a:pt x="4630807" y="1034445"/>
                  <a:pt x="4475238" y="1240770"/>
                  <a:pt x="4300404" y="1539683"/>
                </a:cubicBezTo>
                <a:lnTo>
                  <a:pt x="4184786" y="1731442"/>
                </a:lnTo>
                <a:lnTo>
                  <a:pt x="4864389" y="1731442"/>
                </a:lnTo>
                <a:close/>
                <a:moveTo>
                  <a:pt x="5825989" y="0"/>
                </a:moveTo>
                <a:cubicBezTo>
                  <a:pt x="5944425" y="0"/>
                  <a:pt x="6037482" y="26318"/>
                  <a:pt x="6105163" y="78955"/>
                </a:cubicBezTo>
                <a:cubicBezTo>
                  <a:pt x="6172839" y="131596"/>
                  <a:pt x="6206679" y="204914"/>
                  <a:pt x="6206679" y="298913"/>
                </a:cubicBezTo>
                <a:cubicBezTo>
                  <a:pt x="6206679" y="342151"/>
                  <a:pt x="6195401" y="392912"/>
                  <a:pt x="6172839" y="451190"/>
                </a:cubicBezTo>
                <a:lnTo>
                  <a:pt x="6147463" y="516048"/>
                </a:lnTo>
                <a:lnTo>
                  <a:pt x="5662433" y="1731442"/>
                </a:lnTo>
                <a:lnTo>
                  <a:pt x="5876749" y="1731442"/>
                </a:lnTo>
                <a:lnTo>
                  <a:pt x="5950067" y="1731442"/>
                </a:lnTo>
                <a:cubicBezTo>
                  <a:pt x="6160623" y="1731442"/>
                  <a:pt x="6265900" y="1822618"/>
                  <a:pt x="6265900" y="2004974"/>
                </a:cubicBezTo>
                <a:cubicBezTo>
                  <a:pt x="6265900" y="2115889"/>
                  <a:pt x="6222661" y="2210357"/>
                  <a:pt x="6136180" y="2288378"/>
                </a:cubicBezTo>
                <a:cubicBezTo>
                  <a:pt x="6049703" y="2366395"/>
                  <a:pt x="5944425" y="2405403"/>
                  <a:pt x="5820347" y="2405403"/>
                </a:cubicBezTo>
                <a:lnTo>
                  <a:pt x="5744211" y="2405403"/>
                </a:lnTo>
                <a:lnTo>
                  <a:pt x="5388896" y="2405403"/>
                </a:lnTo>
                <a:lnTo>
                  <a:pt x="5075887" y="3175249"/>
                </a:lnTo>
                <a:lnTo>
                  <a:pt x="5535537" y="3175249"/>
                </a:lnTo>
                <a:lnTo>
                  <a:pt x="5608854" y="3175249"/>
                </a:lnTo>
                <a:cubicBezTo>
                  <a:pt x="5819409" y="3175249"/>
                  <a:pt x="5924687" y="3265487"/>
                  <a:pt x="5924687" y="3445963"/>
                </a:cubicBezTo>
                <a:cubicBezTo>
                  <a:pt x="5924687" y="3558758"/>
                  <a:pt x="5881449" y="3654164"/>
                  <a:pt x="5794967" y="3732186"/>
                </a:cubicBezTo>
                <a:cubicBezTo>
                  <a:pt x="5708490" y="3810203"/>
                  <a:pt x="5603213" y="3849211"/>
                  <a:pt x="5479134" y="3849211"/>
                </a:cubicBezTo>
                <a:lnTo>
                  <a:pt x="5402998" y="3849211"/>
                </a:lnTo>
                <a:lnTo>
                  <a:pt x="4799531" y="3849211"/>
                </a:lnTo>
                <a:cubicBezTo>
                  <a:pt x="4637856" y="3849211"/>
                  <a:pt x="4505787" y="3807384"/>
                  <a:pt x="4403332" y="3723726"/>
                </a:cubicBezTo>
                <a:cubicBezTo>
                  <a:pt x="4300873" y="3640067"/>
                  <a:pt x="4249643" y="3531498"/>
                  <a:pt x="4249643" y="3398021"/>
                </a:cubicBezTo>
                <a:cubicBezTo>
                  <a:pt x="4249643" y="3294624"/>
                  <a:pt x="4288183" y="3147988"/>
                  <a:pt x="4365261" y="2958110"/>
                </a:cubicBezTo>
                <a:lnTo>
                  <a:pt x="4588038" y="2405403"/>
                </a:lnTo>
                <a:lnTo>
                  <a:pt x="3806914" y="2405403"/>
                </a:lnTo>
                <a:lnTo>
                  <a:pt x="2873517" y="4021227"/>
                </a:lnTo>
                <a:cubicBezTo>
                  <a:pt x="2433606" y="4786369"/>
                  <a:pt x="1911917" y="5168940"/>
                  <a:pt x="1308450" y="5168940"/>
                </a:cubicBezTo>
                <a:cubicBezTo>
                  <a:pt x="938101" y="5168940"/>
                  <a:pt x="627436" y="5035938"/>
                  <a:pt x="376465" y="4769923"/>
                </a:cubicBezTo>
                <a:cubicBezTo>
                  <a:pt x="125490" y="4503908"/>
                  <a:pt x="0" y="4174447"/>
                  <a:pt x="0" y="3781535"/>
                </a:cubicBezTo>
                <a:cubicBezTo>
                  <a:pt x="0" y="3461941"/>
                  <a:pt x="96818" y="3154099"/>
                  <a:pt x="290457" y="2858005"/>
                </a:cubicBezTo>
                <a:cubicBezTo>
                  <a:pt x="484092" y="2561911"/>
                  <a:pt x="748227" y="2316108"/>
                  <a:pt x="1082855" y="2120593"/>
                </a:cubicBezTo>
                <a:cubicBezTo>
                  <a:pt x="1332893" y="1977713"/>
                  <a:pt x="1610186" y="1877135"/>
                  <a:pt x="1914740" y="1818857"/>
                </a:cubicBezTo>
                <a:cubicBezTo>
                  <a:pt x="2219290" y="1760579"/>
                  <a:pt x="2624423" y="1731442"/>
                  <a:pt x="3130129" y="1731442"/>
                </a:cubicBezTo>
                <a:lnTo>
                  <a:pt x="3338804" y="1731442"/>
                </a:lnTo>
                <a:lnTo>
                  <a:pt x="3561580" y="1322548"/>
                </a:lnTo>
                <a:cubicBezTo>
                  <a:pt x="3871771" y="752921"/>
                  <a:pt x="4250586" y="373169"/>
                  <a:pt x="4698015" y="183294"/>
                </a:cubicBezTo>
                <a:cubicBezTo>
                  <a:pt x="4985649" y="61097"/>
                  <a:pt x="5361640" y="0"/>
                  <a:pt x="5825989" y="0"/>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157582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2E02CA-56F8-48EA-BB73-9CEA5A04A5A0}"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22915394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882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7_Images &amp; Contents Layout">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2E541B56-E562-45F7-AF65-DC212716E3B3}"/>
              </a:ext>
            </a:extLst>
          </p:cNvPr>
          <p:cNvSpPr/>
          <p:nvPr userDrawn="1"/>
        </p:nvSpPr>
        <p:spPr>
          <a:xfrm>
            <a:off x="0" y="863125"/>
            <a:ext cx="7036904"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a:extLst>
              <a:ext uri="{FF2B5EF4-FFF2-40B4-BE49-F238E27FC236}">
                <a16:creationId xmlns:a16="http://schemas.microsoft.com/office/drawing/2014/main" id="{1D487A8B-D75C-45FC-8BC1-0D4AF5ACE0C7}"/>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Picture Placeholder 7">
            <a:extLst>
              <a:ext uri="{FF2B5EF4-FFF2-40B4-BE49-F238E27FC236}">
                <a16:creationId xmlns:a16="http://schemas.microsoft.com/office/drawing/2014/main" id="{FC10FD60-B279-4A90-879E-DC51895B3BCD}"/>
              </a:ext>
            </a:extLst>
          </p:cNvPr>
          <p:cNvSpPr>
            <a:spLocks noGrp="1"/>
          </p:cNvSpPr>
          <p:nvPr>
            <p:ph type="pic" sz="quarter" idx="10" hasCustomPrompt="1"/>
          </p:nvPr>
        </p:nvSpPr>
        <p:spPr>
          <a:xfrm>
            <a:off x="238056" y="412403"/>
            <a:ext cx="4125224" cy="6033194"/>
          </a:xfrm>
          <a:custGeom>
            <a:avLst/>
            <a:gdLst/>
            <a:ahLst/>
            <a:cxnLst/>
            <a:rect l="l" t="t" r="r" b="b"/>
            <a:pathLst>
              <a:path w="105705" h="154595">
                <a:moveTo>
                  <a:pt x="60945" y="0"/>
                </a:moveTo>
                <a:cubicBezTo>
                  <a:pt x="73149" y="0"/>
                  <a:pt x="83325" y="3572"/>
                  <a:pt x="91474" y="10716"/>
                </a:cubicBezTo>
                <a:cubicBezTo>
                  <a:pt x="99622" y="17859"/>
                  <a:pt x="103696" y="26752"/>
                  <a:pt x="103696" y="37393"/>
                </a:cubicBezTo>
                <a:cubicBezTo>
                  <a:pt x="103696" y="45058"/>
                  <a:pt x="101762" y="53652"/>
                  <a:pt x="97892" y="63177"/>
                </a:cubicBezTo>
                <a:lnTo>
                  <a:pt x="71549" y="127918"/>
                </a:lnTo>
                <a:lnTo>
                  <a:pt x="90302" y="127918"/>
                </a:lnTo>
                <a:cubicBezTo>
                  <a:pt x="100571" y="127918"/>
                  <a:pt x="105705" y="131490"/>
                  <a:pt x="105705" y="138633"/>
                </a:cubicBezTo>
                <a:cubicBezTo>
                  <a:pt x="105705" y="143693"/>
                  <a:pt x="103901" y="147619"/>
                  <a:pt x="100292" y="150409"/>
                </a:cubicBezTo>
                <a:cubicBezTo>
                  <a:pt x="96683" y="153200"/>
                  <a:pt x="91604" y="154595"/>
                  <a:pt x="85056" y="154595"/>
                </a:cubicBezTo>
                <a:lnTo>
                  <a:pt x="64741" y="154595"/>
                </a:lnTo>
                <a:cubicBezTo>
                  <a:pt x="56555" y="154595"/>
                  <a:pt x="50341" y="153014"/>
                  <a:pt x="46100" y="149851"/>
                </a:cubicBezTo>
                <a:cubicBezTo>
                  <a:pt x="41858" y="146689"/>
                  <a:pt x="39737" y="142094"/>
                  <a:pt x="39737" y="136066"/>
                </a:cubicBezTo>
                <a:cubicBezTo>
                  <a:pt x="39737" y="131825"/>
                  <a:pt x="41263" y="125909"/>
                  <a:pt x="44314" y="118319"/>
                </a:cubicBezTo>
                <a:lnTo>
                  <a:pt x="66750" y="63177"/>
                </a:lnTo>
                <a:cubicBezTo>
                  <a:pt x="71289" y="52016"/>
                  <a:pt x="73559" y="44351"/>
                  <a:pt x="73559" y="40184"/>
                </a:cubicBezTo>
                <a:cubicBezTo>
                  <a:pt x="73559" y="36835"/>
                  <a:pt x="72033" y="33840"/>
                  <a:pt x="68982" y="31198"/>
                </a:cubicBezTo>
                <a:cubicBezTo>
                  <a:pt x="65931" y="28556"/>
                  <a:pt x="62434" y="27236"/>
                  <a:pt x="58490" y="27236"/>
                </a:cubicBezTo>
                <a:cubicBezTo>
                  <a:pt x="51048" y="27236"/>
                  <a:pt x="44314" y="30454"/>
                  <a:pt x="38286" y="36891"/>
                </a:cubicBezTo>
                <a:cubicBezTo>
                  <a:pt x="32259" y="43328"/>
                  <a:pt x="29245" y="50527"/>
                  <a:pt x="29245" y="58489"/>
                </a:cubicBezTo>
                <a:cubicBezTo>
                  <a:pt x="29245" y="63103"/>
                  <a:pt x="30268" y="66675"/>
                  <a:pt x="32315" y="69205"/>
                </a:cubicBezTo>
                <a:cubicBezTo>
                  <a:pt x="34361" y="71735"/>
                  <a:pt x="38100" y="74079"/>
                  <a:pt x="43533" y="76237"/>
                </a:cubicBezTo>
                <a:cubicBezTo>
                  <a:pt x="48369" y="78172"/>
                  <a:pt x="50788" y="81483"/>
                  <a:pt x="50788" y="86172"/>
                </a:cubicBezTo>
                <a:cubicBezTo>
                  <a:pt x="50788" y="90487"/>
                  <a:pt x="49169" y="94041"/>
                  <a:pt x="45932" y="96831"/>
                </a:cubicBezTo>
                <a:cubicBezTo>
                  <a:pt x="42695" y="99622"/>
                  <a:pt x="38658" y="101017"/>
                  <a:pt x="33821" y="101017"/>
                </a:cubicBezTo>
                <a:cubicBezTo>
                  <a:pt x="24520" y="101017"/>
                  <a:pt x="16557" y="97054"/>
                  <a:pt x="9935" y="89129"/>
                </a:cubicBezTo>
                <a:cubicBezTo>
                  <a:pt x="3312" y="81204"/>
                  <a:pt x="0" y="71698"/>
                  <a:pt x="0" y="60610"/>
                </a:cubicBezTo>
                <a:cubicBezTo>
                  <a:pt x="0" y="44462"/>
                  <a:pt x="6102" y="30324"/>
                  <a:pt x="18306" y="18194"/>
                </a:cubicBezTo>
                <a:cubicBezTo>
                  <a:pt x="30510" y="6065"/>
                  <a:pt x="44723" y="0"/>
                  <a:pt x="60945"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9332896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Tree>
    <p:extLst>
      <p:ext uri="{BB962C8B-B14F-4D97-AF65-F5344CB8AC3E}">
        <p14:creationId xmlns:p14="http://schemas.microsoft.com/office/powerpoint/2010/main" val="112984665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86706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6702671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935844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1873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860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9647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2E02CA-56F8-48EA-BB73-9CEA5A04A5A0}"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140679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2E02CA-56F8-48EA-BB73-9CEA5A04A5A0}"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2583374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E02CA-56F8-48EA-BB73-9CEA5A04A5A0}" type="datetimeFigureOut">
              <a:rPr lang="en-US" smtClean="0"/>
              <a:t>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292005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2E02CA-56F8-48EA-BB73-9CEA5A04A5A0}" type="datetimeFigureOut">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317032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E02CA-56F8-48EA-BB73-9CEA5A04A5A0}" type="datetimeFigureOut">
              <a:rPr lang="en-US" smtClean="0"/>
              <a:t>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47845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2E02CA-56F8-48EA-BB73-9CEA5A04A5A0}"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338111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2E02CA-56F8-48EA-BB73-9CEA5A04A5A0}"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F6ABA-756D-4ABD-9FDE-07FB31C51339}" type="slidenum">
              <a:rPr lang="en-US" smtClean="0"/>
              <a:t>‹#›</a:t>
            </a:fld>
            <a:endParaRPr lang="en-US"/>
          </a:p>
        </p:txBody>
      </p:sp>
    </p:spTree>
    <p:extLst>
      <p:ext uri="{BB962C8B-B14F-4D97-AF65-F5344CB8AC3E}">
        <p14:creationId xmlns:p14="http://schemas.microsoft.com/office/powerpoint/2010/main" val="270082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82E02CA-56F8-48EA-BB73-9CEA5A04A5A0}" type="datetimeFigureOut">
              <a:rPr lang="en-US" smtClean="0"/>
              <a:t>1/9/2021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6EF6ABA-756D-4ABD-9FDE-07FB31C51339}" type="slidenum">
              <a:rPr lang="en-US" smtClean="0"/>
              <a:t>‹#›</a:t>
            </a:fld>
            <a:endParaRPr lang="en-US"/>
          </a:p>
        </p:txBody>
      </p:sp>
    </p:spTree>
    <p:extLst>
      <p:ext uri="{BB962C8B-B14F-4D97-AF65-F5344CB8AC3E}">
        <p14:creationId xmlns:p14="http://schemas.microsoft.com/office/powerpoint/2010/main" val="3477947034"/>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689" r:id="rId27"/>
    <p:sldLayoutId id="2147483660" r:id="rId2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9.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0.sv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13.png"/><Relationship Id="rId1" Type="http://schemas.openxmlformats.org/officeDocument/2006/relationships/slideLayout" Target="../slideLayouts/slideLayout22.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8631383" y="539067"/>
            <a:ext cx="2863932" cy="440647"/>
          </a:xfrm>
          <a:prstGeom prst="roundRect">
            <a:avLst>
              <a:gd name="adj" fmla="val 50000"/>
            </a:avLst>
          </a:prstGeom>
          <a:solidFill>
            <a:schemeClr val="bg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smtClean="0"/>
              <a:t>AI Project</a:t>
            </a:r>
            <a:endParaRPr lang="ko-KR" altLang="en-US" sz="2700" dirty="0"/>
          </a:p>
        </p:txBody>
      </p:sp>
      <p:sp>
        <p:nvSpPr>
          <p:cNvPr id="13" name="TextBox 12">
            <a:extLst>
              <a:ext uri="{FF2B5EF4-FFF2-40B4-BE49-F238E27FC236}">
                <a16:creationId xmlns:a16="http://schemas.microsoft.com/office/drawing/2014/main" id="{C221F751-3C5B-4561-AD14-8637C5B66736}"/>
              </a:ext>
            </a:extLst>
          </p:cNvPr>
          <p:cNvSpPr txBox="1"/>
          <p:nvPr/>
        </p:nvSpPr>
        <p:spPr>
          <a:xfrm>
            <a:off x="6581275" y="2417669"/>
            <a:ext cx="5610577" cy="1015663"/>
          </a:xfrm>
          <a:prstGeom prst="rect">
            <a:avLst/>
          </a:prstGeom>
          <a:noFill/>
        </p:spPr>
        <p:txBody>
          <a:bodyPr wrap="square" rtlCol="0" anchor="ctr">
            <a:spAutoFit/>
          </a:bodyPr>
          <a:lstStyle/>
          <a:p>
            <a:r>
              <a:rPr lang="en-US" altLang="ko-KR" sz="6000" dirty="0">
                <a:solidFill>
                  <a:schemeClr val="bg1"/>
                </a:solidFill>
                <a:cs typeface="Arial" pitchFamily="34" charset="0"/>
              </a:rPr>
              <a:t>V</a:t>
            </a:r>
            <a:r>
              <a:rPr lang="en-US" altLang="ko-KR" sz="6000" dirty="0" smtClean="0">
                <a:solidFill>
                  <a:schemeClr val="bg1"/>
                </a:solidFill>
                <a:cs typeface="Arial" pitchFamily="34" charset="0"/>
              </a:rPr>
              <a:t>ega</a:t>
            </a:r>
            <a:endParaRPr lang="ko-KR" altLang="en-US" sz="60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702688" y="3255617"/>
            <a:ext cx="5378476" cy="584775"/>
          </a:xfrm>
          <a:prstGeom prst="rect">
            <a:avLst/>
          </a:prstGeom>
          <a:noFill/>
        </p:spPr>
        <p:txBody>
          <a:bodyPr wrap="square" rtlCol="0" anchor="ctr">
            <a:spAutoFit/>
          </a:bodyPr>
          <a:lstStyle/>
          <a:p>
            <a:r>
              <a:rPr lang="en-US" altLang="ko-KR" sz="3200" dirty="0" smtClean="0">
                <a:solidFill>
                  <a:schemeClr val="bg1"/>
                </a:solidFill>
                <a:cs typeface="Arial" pitchFamily="34" charset="0"/>
              </a:rPr>
              <a:t>Voice </a:t>
            </a:r>
            <a:r>
              <a:rPr lang="en-US" altLang="ko-KR" sz="3200" dirty="0" smtClean="0">
                <a:solidFill>
                  <a:schemeClr val="bg1"/>
                </a:solidFill>
                <a:cs typeface="Arial" pitchFamily="34" charset="0"/>
              </a:rPr>
              <a:t>Assistant</a:t>
            </a:r>
            <a:endParaRPr lang="en-US" altLang="ko-KR" sz="32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 xmlns:asvg="http://schemas.microsoft.com/office/drawing/2016/SVG/main" r:embed="rId6"/>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 xmlns:asvg="http://schemas.microsoft.com/office/drawing/2016/SVG/main" r:embed="rId6"/>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 xmlns:asvg="http://schemas.microsoft.com/office/drawing/2016/SVG/main" r:embed="rId6"/>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57022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750"/>
                                        <p:tgtEl>
                                          <p:spTgt spid="11">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par>
                                <p:cTn id="12" presetID="10" presetClass="entr" presetSubtype="0" fill="hold" nodeType="withEffect">
                                  <p:stCondLst>
                                    <p:cond delay="25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ADDB96A4-5224-4635-970A-C297E383EE10}"/>
              </a:ext>
            </a:extLst>
          </p:cNvPr>
          <p:cNvSpPr/>
          <p:nvPr/>
        </p:nvSpPr>
        <p:spPr>
          <a:xfrm>
            <a:off x="772049" y="1657225"/>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2" name="Text Placeholder 1">
            <a:extLst>
              <a:ext uri="{FF2B5EF4-FFF2-40B4-BE49-F238E27FC236}">
                <a16:creationId xmlns:a16="http://schemas.microsoft.com/office/drawing/2014/main" id="{9D7F5018-5A1B-4348-B4C7-F90DA3E7FB84}"/>
              </a:ext>
            </a:extLst>
          </p:cNvPr>
          <p:cNvSpPr>
            <a:spLocks noGrp="1"/>
          </p:cNvSpPr>
          <p:nvPr>
            <p:ph type="body" sz="quarter" idx="10"/>
          </p:nvPr>
        </p:nvSpPr>
        <p:spPr/>
        <p:txBody>
          <a:bodyPr>
            <a:normAutofit fontScale="92500" lnSpcReduction="10000"/>
          </a:bodyPr>
          <a:lstStyle/>
          <a:p>
            <a:r>
              <a:rPr lang="en-US" dirty="0" smtClean="0"/>
              <a:t>presented by</a:t>
            </a:r>
            <a:endParaRPr lang="en-US" dirty="0"/>
          </a:p>
        </p:txBody>
      </p:sp>
      <p:grpSp>
        <p:nvGrpSpPr>
          <p:cNvPr id="4" name="Group 3">
            <a:extLst>
              <a:ext uri="{FF2B5EF4-FFF2-40B4-BE49-F238E27FC236}">
                <a16:creationId xmlns:a16="http://schemas.microsoft.com/office/drawing/2014/main" id="{21AF9A27-7FF1-4013-B095-48D090C511C6}"/>
              </a:ext>
            </a:extLst>
          </p:cNvPr>
          <p:cNvGrpSpPr/>
          <p:nvPr/>
        </p:nvGrpSpPr>
        <p:grpSpPr>
          <a:xfrm>
            <a:off x="3741176" y="1763795"/>
            <a:ext cx="4709648" cy="3723835"/>
            <a:chOff x="2228055" y="1971102"/>
            <a:chExt cx="4575969" cy="3618138"/>
          </a:xfrm>
        </p:grpSpPr>
        <p:sp>
          <p:nvSpPr>
            <p:cNvPr id="8" name="Freeform 18">
              <a:extLst>
                <a:ext uri="{FF2B5EF4-FFF2-40B4-BE49-F238E27FC236}">
                  <a16:creationId xmlns:a16="http://schemas.microsoft.com/office/drawing/2014/main" id="{8C2A3CAF-74F9-4B6E-841E-A026F21ACA9E}"/>
                </a:ext>
              </a:extLst>
            </p:cNvPr>
            <p:cNvSpPr>
              <a:spLocks/>
            </p:cNvSpPr>
            <p:nvPr/>
          </p:nvSpPr>
          <p:spPr bwMode="auto">
            <a:xfrm>
              <a:off x="2228055" y="1971102"/>
              <a:ext cx="3243960" cy="3618138"/>
            </a:xfrm>
            <a:custGeom>
              <a:avLst/>
              <a:gdLst/>
              <a:ahLst/>
              <a:cxnLst/>
              <a:rect l="l" t="t" r="r" b="b"/>
              <a:pathLst>
                <a:path w="3243960" h="3618138">
                  <a:moveTo>
                    <a:pt x="1764407" y="0"/>
                  </a:moveTo>
                  <a:lnTo>
                    <a:pt x="1913381" y="1203"/>
                  </a:lnTo>
                  <a:lnTo>
                    <a:pt x="2053042" y="12022"/>
                  </a:lnTo>
                  <a:lnTo>
                    <a:pt x="2185723" y="30056"/>
                  </a:lnTo>
                  <a:lnTo>
                    <a:pt x="2312583" y="56506"/>
                  </a:lnTo>
                  <a:lnTo>
                    <a:pt x="2433624" y="88967"/>
                  </a:lnTo>
                  <a:lnTo>
                    <a:pt x="2545354" y="131046"/>
                  </a:lnTo>
                  <a:lnTo>
                    <a:pt x="2653593" y="176731"/>
                  </a:lnTo>
                  <a:lnTo>
                    <a:pt x="2752521" y="230833"/>
                  </a:lnTo>
                  <a:lnTo>
                    <a:pt x="2763561" y="238103"/>
                  </a:lnTo>
                  <a:lnTo>
                    <a:pt x="2764776" y="236609"/>
                  </a:lnTo>
                  <a:cubicBezTo>
                    <a:pt x="3318761" y="687035"/>
                    <a:pt x="3404939" y="1500322"/>
                    <a:pt x="2957653" y="2056846"/>
                  </a:cubicBezTo>
                  <a:lnTo>
                    <a:pt x="2794867" y="1926012"/>
                  </a:lnTo>
                  <a:cubicBezTo>
                    <a:pt x="3170184" y="1459033"/>
                    <a:pt x="3097872" y="776605"/>
                    <a:pt x="2633024" y="398652"/>
                  </a:cubicBezTo>
                  <a:lnTo>
                    <a:pt x="2635535" y="395564"/>
                  </a:lnTo>
                  <a:cubicBezTo>
                    <a:pt x="2458856" y="294299"/>
                    <a:pt x="2250796" y="159602"/>
                    <a:pt x="1912553" y="162771"/>
                  </a:cubicBezTo>
                  <a:cubicBezTo>
                    <a:pt x="1018501" y="171149"/>
                    <a:pt x="651082" y="745769"/>
                    <a:pt x="651082" y="1464934"/>
                  </a:cubicBezTo>
                  <a:cubicBezTo>
                    <a:pt x="651082" y="2065638"/>
                    <a:pt x="1045124" y="2571338"/>
                    <a:pt x="1581345" y="2720212"/>
                  </a:cubicBezTo>
                  <a:cubicBezTo>
                    <a:pt x="2189761" y="2865156"/>
                    <a:pt x="2916596" y="3085457"/>
                    <a:pt x="3019039" y="3381117"/>
                  </a:cubicBezTo>
                  <a:lnTo>
                    <a:pt x="3030682" y="3420409"/>
                  </a:lnTo>
                  <a:lnTo>
                    <a:pt x="3049304" y="3486532"/>
                  </a:lnTo>
                  <a:lnTo>
                    <a:pt x="3067926" y="3553859"/>
                  </a:lnTo>
                  <a:lnTo>
                    <a:pt x="3088874" y="3615173"/>
                  </a:lnTo>
                  <a:lnTo>
                    <a:pt x="3090086" y="3618138"/>
                  </a:lnTo>
                  <a:lnTo>
                    <a:pt x="1487028" y="3618138"/>
                  </a:lnTo>
                  <a:lnTo>
                    <a:pt x="1482754" y="3594736"/>
                  </a:lnTo>
                  <a:lnTo>
                    <a:pt x="1471115" y="3529813"/>
                  </a:lnTo>
                  <a:lnTo>
                    <a:pt x="1458312" y="3466094"/>
                  </a:lnTo>
                  <a:lnTo>
                    <a:pt x="1443182" y="3404780"/>
                  </a:lnTo>
                  <a:lnTo>
                    <a:pt x="1428052" y="3345869"/>
                  </a:lnTo>
                  <a:lnTo>
                    <a:pt x="1409430" y="3294173"/>
                  </a:lnTo>
                  <a:lnTo>
                    <a:pt x="1389645" y="3249689"/>
                  </a:lnTo>
                  <a:lnTo>
                    <a:pt x="1368696" y="3214824"/>
                  </a:lnTo>
                  <a:lnTo>
                    <a:pt x="1345419" y="3193183"/>
                  </a:lnTo>
                  <a:lnTo>
                    <a:pt x="1319814" y="3182363"/>
                  </a:lnTo>
                  <a:lnTo>
                    <a:pt x="1290717" y="3177554"/>
                  </a:lnTo>
                  <a:lnTo>
                    <a:pt x="1256965" y="3179958"/>
                  </a:lnTo>
                  <a:lnTo>
                    <a:pt x="1223213" y="3184767"/>
                  </a:lnTo>
                  <a:lnTo>
                    <a:pt x="1191790" y="3193183"/>
                  </a:lnTo>
                  <a:lnTo>
                    <a:pt x="1161529" y="3201598"/>
                  </a:lnTo>
                  <a:lnTo>
                    <a:pt x="1133597" y="3210015"/>
                  </a:lnTo>
                  <a:lnTo>
                    <a:pt x="1112647" y="3217228"/>
                  </a:lnTo>
                  <a:lnTo>
                    <a:pt x="1062602" y="3234059"/>
                  </a:lnTo>
                  <a:lnTo>
                    <a:pt x="1005573" y="3249689"/>
                  </a:lnTo>
                  <a:lnTo>
                    <a:pt x="941560" y="3262914"/>
                  </a:lnTo>
                  <a:lnTo>
                    <a:pt x="874056" y="3271330"/>
                  </a:lnTo>
                  <a:lnTo>
                    <a:pt x="806552" y="3278543"/>
                  </a:lnTo>
                  <a:lnTo>
                    <a:pt x="737886" y="3280948"/>
                  </a:lnTo>
                  <a:lnTo>
                    <a:pt x="672709" y="3276139"/>
                  </a:lnTo>
                  <a:lnTo>
                    <a:pt x="611025" y="3265318"/>
                  </a:lnTo>
                  <a:lnTo>
                    <a:pt x="577273" y="3256902"/>
                  </a:lnTo>
                  <a:lnTo>
                    <a:pt x="543521" y="3241274"/>
                  </a:lnTo>
                  <a:lnTo>
                    <a:pt x="509769" y="3223240"/>
                  </a:lnTo>
                  <a:lnTo>
                    <a:pt x="480674" y="3201598"/>
                  </a:lnTo>
                  <a:lnTo>
                    <a:pt x="450413" y="3175149"/>
                  </a:lnTo>
                  <a:lnTo>
                    <a:pt x="427136" y="3147498"/>
                  </a:lnTo>
                  <a:lnTo>
                    <a:pt x="410841" y="3112633"/>
                  </a:lnTo>
                  <a:lnTo>
                    <a:pt x="398039" y="3072958"/>
                  </a:lnTo>
                  <a:lnTo>
                    <a:pt x="393384" y="3029676"/>
                  </a:lnTo>
                  <a:lnTo>
                    <a:pt x="398039" y="2981586"/>
                  </a:lnTo>
                  <a:lnTo>
                    <a:pt x="403859" y="2947924"/>
                  </a:lnTo>
                  <a:lnTo>
                    <a:pt x="412006" y="2910653"/>
                  </a:lnTo>
                  <a:lnTo>
                    <a:pt x="421316" y="2872182"/>
                  </a:lnTo>
                  <a:lnTo>
                    <a:pt x="424808" y="2834911"/>
                  </a:lnTo>
                  <a:lnTo>
                    <a:pt x="424808" y="2795237"/>
                  </a:lnTo>
                  <a:lnTo>
                    <a:pt x="414333" y="2760372"/>
                  </a:lnTo>
                  <a:lnTo>
                    <a:pt x="403859" y="2741136"/>
                  </a:lnTo>
                  <a:lnTo>
                    <a:pt x="385236" y="2723102"/>
                  </a:lnTo>
                  <a:lnTo>
                    <a:pt x="365452" y="2709877"/>
                  </a:lnTo>
                  <a:lnTo>
                    <a:pt x="344502" y="2699057"/>
                  </a:lnTo>
                  <a:lnTo>
                    <a:pt x="323552" y="2683427"/>
                  </a:lnTo>
                  <a:lnTo>
                    <a:pt x="307259" y="2666596"/>
                  </a:lnTo>
                  <a:lnTo>
                    <a:pt x="294455" y="2644956"/>
                  </a:lnTo>
                  <a:lnTo>
                    <a:pt x="289800" y="2620911"/>
                  </a:lnTo>
                  <a:lnTo>
                    <a:pt x="292128" y="2596866"/>
                  </a:lnTo>
                  <a:lnTo>
                    <a:pt x="300275" y="2574023"/>
                  </a:lnTo>
                  <a:lnTo>
                    <a:pt x="310750" y="2554786"/>
                  </a:lnTo>
                  <a:lnTo>
                    <a:pt x="317733" y="2535551"/>
                  </a:lnTo>
                  <a:lnTo>
                    <a:pt x="283982" y="2511505"/>
                  </a:lnTo>
                  <a:lnTo>
                    <a:pt x="260703" y="2487461"/>
                  </a:lnTo>
                  <a:lnTo>
                    <a:pt x="247901" y="2463416"/>
                  </a:lnTo>
                  <a:lnTo>
                    <a:pt x="245574" y="2436966"/>
                  </a:lnTo>
                  <a:lnTo>
                    <a:pt x="249066" y="2412922"/>
                  </a:lnTo>
                  <a:lnTo>
                    <a:pt x="258376" y="2386471"/>
                  </a:lnTo>
                  <a:lnTo>
                    <a:pt x="271178" y="2360023"/>
                  </a:lnTo>
                  <a:lnTo>
                    <a:pt x="285145" y="2333572"/>
                  </a:lnTo>
                  <a:lnTo>
                    <a:pt x="297948" y="2305921"/>
                  </a:lnTo>
                  <a:lnTo>
                    <a:pt x="310750" y="2279471"/>
                  </a:lnTo>
                  <a:lnTo>
                    <a:pt x="317733" y="2250617"/>
                  </a:lnTo>
                  <a:lnTo>
                    <a:pt x="294455" y="2228976"/>
                  </a:lnTo>
                  <a:lnTo>
                    <a:pt x="261868" y="2212145"/>
                  </a:lnTo>
                  <a:lnTo>
                    <a:pt x="225789" y="2196515"/>
                  </a:lnTo>
                  <a:lnTo>
                    <a:pt x="188545" y="2183290"/>
                  </a:lnTo>
                  <a:lnTo>
                    <a:pt x="150138" y="2170066"/>
                  </a:lnTo>
                  <a:lnTo>
                    <a:pt x="111731" y="2156841"/>
                  </a:lnTo>
                  <a:lnTo>
                    <a:pt x="75651" y="2141212"/>
                  </a:lnTo>
                  <a:lnTo>
                    <a:pt x="46554" y="2124381"/>
                  </a:lnTo>
                  <a:lnTo>
                    <a:pt x="20950" y="2100335"/>
                  </a:lnTo>
                  <a:lnTo>
                    <a:pt x="5820" y="2071482"/>
                  </a:lnTo>
                  <a:lnTo>
                    <a:pt x="0" y="2041425"/>
                  </a:lnTo>
                  <a:lnTo>
                    <a:pt x="4656" y="2012571"/>
                  </a:lnTo>
                  <a:lnTo>
                    <a:pt x="15130" y="1986122"/>
                  </a:lnTo>
                  <a:lnTo>
                    <a:pt x="31424" y="1964481"/>
                  </a:lnTo>
                  <a:lnTo>
                    <a:pt x="51209" y="1942841"/>
                  </a:lnTo>
                  <a:lnTo>
                    <a:pt x="69831" y="1924807"/>
                  </a:lnTo>
                  <a:lnTo>
                    <a:pt x="84961" y="1910380"/>
                  </a:lnTo>
                  <a:lnTo>
                    <a:pt x="129188" y="1857481"/>
                  </a:lnTo>
                  <a:lnTo>
                    <a:pt x="175742" y="1809391"/>
                  </a:lnTo>
                  <a:lnTo>
                    <a:pt x="222297" y="1761301"/>
                  </a:lnTo>
                  <a:lnTo>
                    <a:pt x="266523" y="1708402"/>
                  </a:lnTo>
                  <a:lnTo>
                    <a:pt x="308423" y="1656704"/>
                  </a:lnTo>
                  <a:lnTo>
                    <a:pt x="346829" y="1597795"/>
                  </a:lnTo>
                  <a:lnTo>
                    <a:pt x="378254" y="1534075"/>
                  </a:lnTo>
                  <a:lnTo>
                    <a:pt x="395711" y="1481176"/>
                  </a:lnTo>
                  <a:lnTo>
                    <a:pt x="401531" y="1429479"/>
                  </a:lnTo>
                  <a:lnTo>
                    <a:pt x="401531" y="1374175"/>
                  </a:lnTo>
                  <a:cubicBezTo>
                    <a:pt x="401143" y="1354538"/>
                    <a:pt x="400754" y="1334901"/>
                    <a:pt x="400367" y="1315264"/>
                  </a:cubicBezTo>
                  <a:lnTo>
                    <a:pt x="398039" y="1256355"/>
                  </a:lnTo>
                  <a:lnTo>
                    <a:pt x="400367" y="1192635"/>
                  </a:lnTo>
                  <a:lnTo>
                    <a:pt x="406186" y="1125309"/>
                  </a:lnTo>
                  <a:lnTo>
                    <a:pt x="471362" y="847589"/>
                  </a:lnTo>
                  <a:lnTo>
                    <a:pt x="512097" y="746600"/>
                  </a:lnTo>
                  <a:lnTo>
                    <a:pt x="560979" y="652824"/>
                  </a:lnTo>
                  <a:lnTo>
                    <a:pt x="618008" y="565059"/>
                  </a:lnTo>
                  <a:lnTo>
                    <a:pt x="683184" y="482103"/>
                  </a:lnTo>
                  <a:lnTo>
                    <a:pt x="755343" y="406361"/>
                  </a:lnTo>
                  <a:lnTo>
                    <a:pt x="833322" y="336631"/>
                  </a:lnTo>
                  <a:lnTo>
                    <a:pt x="918283" y="272912"/>
                  </a:lnTo>
                  <a:lnTo>
                    <a:pt x="1006736" y="216405"/>
                  </a:lnTo>
                  <a:lnTo>
                    <a:pt x="1102172" y="165911"/>
                  </a:lnTo>
                  <a:lnTo>
                    <a:pt x="1199936" y="123832"/>
                  </a:lnTo>
                  <a:lnTo>
                    <a:pt x="1298864" y="86563"/>
                  </a:lnTo>
                  <a:lnTo>
                    <a:pt x="1631727" y="1082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nvGrpSpPr>
            <p:cNvPr id="9" name="Group 8">
              <a:extLst>
                <a:ext uri="{FF2B5EF4-FFF2-40B4-BE49-F238E27FC236}">
                  <a16:creationId xmlns:a16="http://schemas.microsoft.com/office/drawing/2014/main" id="{3F7C7035-5F1B-4C77-B730-424AB094F28D}"/>
                </a:ext>
              </a:extLst>
            </p:cNvPr>
            <p:cNvGrpSpPr/>
            <p:nvPr/>
          </p:nvGrpSpPr>
          <p:grpSpPr>
            <a:xfrm>
              <a:off x="4023554" y="4019367"/>
              <a:ext cx="1008112" cy="734938"/>
              <a:chOff x="3509379" y="4293096"/>
              <a:chExt cx="1008112" cy="734938"/>
            </a:xfrm>
          </p:grpSpPr>
          <p:sp>
            <p:nvSpPr>
              <p:cNvPr id="11" name="Rounded Rectangle 10">
                <a:extLst>
                  <a:ext uri="{FF2B5EF4-FFF2-40B4-BE49-F238E27FC236}">
                    <a16:creationId xmlns:a16="http://schemas.microsoft.com/office/drawing/2014/main" id="{D01712F7-CEB8-4C93-84DB-52B85B3180E8}"/>
                  </a:ext>
                </a:extLst>
              </p:cNvPr>
              <p:cNvSpPr/>
              <p:nvPr/>
            </p:nvSpPr>
            <p:spPr>
              <a:xfrm>
                <a:off x="3509379" y="4293096"/>
                <a:ext cx="1008112" cy="180000"/>
              </a:xfrm>
              <a:prstGeom prst="roundRect">
                <a:avLst>
                  <a:gd name="adj" fmla="val 50000"/>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ounded Rectangle 13">
                <a:extLst>
                  <a:ext uri="{FF2B5EF4-FFF2-40B4-BE49-F238E27FC236}">
                    <a16:creationId xmlns:a16="http://schemas.microsoft.com/office/drawing/2014/main" id="{B33C049F-3F98-4469-A8A6-833E19324A53}"/>
                  </a:ext>
                </a:extLst>
              </p:cNvPr>
              <p:cNvSpPr/>
              <p:nvPr/>
            </p:nvSpPr>
            <p:spPr>
              <a:xfrm>
                <a:off x="3581435" y="4537695"/>
                <a:ext cx="864000" cy="180000"/>
              </a:xfrm>
              <a:prstGeom prst="roundRect">
                <a:avLst>
                  <a:gd name="adj" fmla="val 50000"/>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Chord 12">
                <a:extLst>
                  <a:ext uri="{FF2B5EF4-FFF2-40B4-BE49-F238E27FC236}">
                    <a16:creationId xmlns:a16="http://schemas.microsoft.com/office/drawing/2014/main" id="{10043205-493D-4CE9-89E6-B7D715DFAA76}"/>
                  </a:ext>
                </a:extLst>
              </p:cNvPr>
              <p:cNvSpPr/>
              <p:nvPr/>
            </p:nvSpPr>
            <p:spPr>
              <a:xfrm>
                <a:off x="3766973" y="4535109"/>
                <a:ext cx="492925" cy="492925"/>
              </a:xfrm>
              <a:prstGeom prst="chord">
                <a:avLst>
                  <a:gd name="adj1" fmla="val 21471232"/>
                  <a:gd name="adj2" fmla="val 10878117"/>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0" name="Freeform 18">
              <a:extLst>
                <a:ext uri="{FF2B5EF4-FFF2-40B4-BE49-F238E27FC236}">
                  <a16:creationId xmlns:a16="http://schemas.microsoft.com/office/drawing/2014/main" id="{76A7136C-8599-42B6-8AEE-EBB40B43FFB3}"/>
                </a:ext>
              </a:extLst>
            </p:cNvPr>
            <p:cNvSpPr>
              <a:spLocks/>
            </p:cNvSpPr>
            <p:nvPr/>
          </p:nvSpPr>
          <p:spPr bwMode="auto">
            <a:xfrm flipH="1">
              <a:off x="3560064" y="1971102"/>
              <a:ext cx="3243960" cy="3618138"/>
            </a:xfrm>
            <a:custGeom>
              <a:avLst/>
              <a:gdLst/>
              <a:ahLst/>
              <a:cxnLst/>
              <a:rect l="l" t="t" r="r" b="b"/>
              <a:pathLst>
                <a:path w="3243960" h="3618138">
                  <a:moveTo>
                    <a:pt x="1764407" y="0"/>
                  </a:moveTo>
                  <a:lnTo>
                    <a:pt x="1631727" y="10821"/>
                  </a:lnTo>
                  <a:lnTo>
                    <a:pt x="1298864" y="86563"/>
                  </a:lnTo>
                  <a:lnTo>
                    <a:pt x="1199936" y="123832"/>
                  </a:lnTo>
                  <a:lnTo>
                    <a:pt x="1102172" y="165911"/>
                  </a:lnTo>
                  <a:lnTo>
                    <a:pt x="1006736" y="216405"/>
                  </a:lnTo>
                  <a:lnTo>
                    <a:pt x="918283" y="272912"/>
                  </a:lnTo>
                  <a:lnTo>
                    <a:pt x="833322" y="336631"/>
                  </a:lnTo>
                  <a:lnTo>
                    <a:pt x="755343" y="406361"/>
                  </a:lnTo>
                  <a:lnTo>
                    <a:pt x="683184" y="482103"/>
                  </a:lnTo>
                  <a:lnTo>
                    <a:pt x="618008" y="565059"/>
                  </a:lnTo>
                  <a:lnTo>
                    <a:pt x="560979" y="652824"/>
                  </a:lnTo>
                  <a:lnTo>
                    <a:pt x="512097" y="746600"/>
                  </a:lnTo>
                  <a:lnTo>
                    <a:pt x="471362" y="847589"/>
                  </a:lnTo>
                  <a:lnTo>
                    <a:pt x="406186" y="1125309"/>
                  </a:lnTo>
                  <a:lnTo>
                    <a:pt x="400367" y="1192635"/>
                  </a:lnTo>
                  <a:lnTo>
                    <a:pt x="398039" y="1256355"/>
                  </a:lnTo>
                  <a:lnTo>
                    <a:pt x="400367" y="1315264"/>
                  </a:lnTo>
                  <a:cubicBezTo>
                    <a:pt x="400754" y="1334901"/>
                    <a:pt x="401143" y="1354538"/>
                    <a:pt x="401531" y="1374175"/>
                  </a:cubicBezTo>
                  <a:lnTo>
                    <a:pt x="401531" y="1429479"/>
                  </a:lnTo>
                  <a:lnTo>
                    <a:pt x="395711" y="1481176"/>
                  </a:lnTo>
                  <a:lnTo>
                    <a:pt x="378254" y="1534075"/>
                  </a:lnTo>
                  <a:lnTo>
                    <a:pt x="346829" y="1597795"/>
                  </a:lnTo>
                  <a:lnTo>
                    <a:pt x="308423" y="1656704"/>
                  </a:lnTo>
                  <a:lnTo>
                    <a:pt x="266523" y="1708402"/>
                  </a:lnTo>
                  <a:lnTo>
                    <a:pt x="222297" y="1761301"/>
                  </a:lnTo>
                  <a:lnTo>
                    <a:pt x="175742" y="1809391"/>
                  </a:lnTo>
                  <a:lnTo>
                    <a:pt x="129188" y="1857481"/>
                  </a:lnTo>
                  <a:lnTo>
                    <a:pt x="84961" y="1910380"/>
                  </a:lnTo>
                  <a:lnTo>
                    <a:pt x="69831" y="1924807"/>
                  </a:lnTo>
                  <a:lnTo>
                    <a:pt x="51209" y="1942841"/>
                  </a:lnTo>
                  <a:lnTo>
                    <a:pt x="31424" y="1964481"/>
                  </a:lnTo>
                  <a:lnTo>
                    <a:pt x="15130" y="1986122"/>
                  </a:lnTo>
                  <a:lnTo>
                    <a:pt x="4656" y="2012571"/>
                  </a:lnTo>
                  <a:lnTo>
                    <a:pt x="0" y="2041425"/>
                  </a:lnTo>
                  <a:lnTo>
                    <a:pt x="5820" y="2071482"/>
                  </a:lnTo>
                  <a:lnTo>
                    <a:pt x="20950" y="2100335"/>
                  </a:lnTo>
                  <a:lnTo>
                    <a:pt x="46554" y="2124381"/>
                  </a:lnTo>
                  <a:lnTo>
                    <a:pt x="75651" y="2141212"/>
                  </a:lnTo>
                  <a:lnTo>
                    <a:pt x="111731" y="2156841"/>
                  </a:lnTo>
                  <a:lnTo>
                    <a:pt x="150138" y="2170066"/>
                  </a:lnTo>
                  <a:lnTo>
                    <a:pt x="188545" y="2183290"/>
                  </a:lnTo>
                  <a:lnTo>
                    <a:pt x="225789" y="2196515"/>
                  </a:lnTo>
                  <a:lnTo>
                    <a:pt x="261868" y="2212145"/>
                  </a:lnTo>
                  <a:lnTo>
                    <a:pt x="294455" y="2228976"/>
                  </a:lnTo>
                  <a:lnTo>
                    <a:pt x="317733" y="2250617"/>
                  </a:lnTo>
                  <a:lnTo>
                    <a:pt x="310750" y="2279471"/>
                  </a:lnTo>
                  <a:lnTo>
                    <a:pt x="297948" y="2305921"/>
                  </a:lnTo>
                  <a:lnTo>
                    <a:pt x="285145" y="2333572"/>
                  </a:lnTo>
                  <a:lnTo>
                    <a:pt x="271178" y="2360023"/>
                  </a:lnTo>
                  <a:lnTo>
                    <a:pt x="258376" y="2386471"/>
                  </a:lnTo>
                  <a:lnTo>
                    <a:pt x="249066" y="2412922"/>
                  </a:lnTo>
                  <a:lnTo>
                    <a:pt x="245574" y="2436966"/>
                  </a:lnTo>
                  <a:lnTo>
                    <a:pt x="247901" y="2463416"/>
                  </a:lnTo>
                  <a:lnTo>
                    <a:pt x="260703" y="2487461"/>
                  </a:lnTo>
                  <a:lnTo>
                    <a:pt x="283982" y="2511505"/>
                  </a:lnTo>
                  <a:lnTo>
                    <a:pt x="317733" y="2535551"/>
                  </a:lnTo>
                  <a:lnTo>
                    <a:pt x="310750" y="2554786"/>
                  </a:lnTo>
                  <a:lnTo>
                    <a:pt x="300275" y="2574023"/>
                  </a:lnTo>
                  <a:lnTo>
                    <a:pt x="292128" y="2596866"/>
                  </a:lnTo>
                  <a:lnTo>
                    <a:pt x="289800" y="2620911"/>
                  </a:lnTo>
                  <a:lnTo>
                    <a:pt x="294455" y="2644956"/>
                  </a:lnTo>
                  <a:lnTo>
                    <a:pt x="307259" y="2666596"/>
                  </a:lnTo>
                  <a:lnTo>
                    <a:pt x="323552" y="2683427"/>
                  </a:lnTo>
                  <a:lnTo>
                    <a:pt x="344502" y="2699057"/>
                  </a:lnTo>
                  <a:lnTo>
                    <a:pt x="365452" y="2709877"/>
                  </a:lnTo>
                  <a:lnTo>
                    <a:pt x="385236" y="2723102"/>
                  </a:lnTo>
                  <a:lnTo>
                    <a:pt x="403859" y="2741136"/>
                  </a:lnTo>
                  <a:lnTo>
                    <a:pt x="414333" y="2760372"/>
                  </a:lnTo>
                  <a:lnTo>
                    <a:pt x="424808" y="2795237"/>
                  </a:lnTo>
                  <a:lnTo>
                    <a:pt x="424808" y="2834911"/>
                  </a:lnTo>
                  <a:lnTo>
                    <a:pt x="421316" y="2872182"/>
                  </a:lnTo>
                  <a:lnTo>
                    <a:pt x="412006" y="2910653"/>
                  </a:lnTo>
                  <a:lnTo>
                    <a:pt x="403859" y="2947924"/>
                  </a:lnTo>
                  <a:lnTo>
                    <a:pt x="398039" y="2981586"/>
                  </a:lnTo>
                  <a:lnTo>
                    <a:pt x="393384" y="3029676"/>
                  </a:lnTo>
                  <a:lnTo>
                    <a:pt x="398039" y="3072958"/>
                  </a:lnTo>
                  <a:lnTo>
                    <a:pt x="410841" y="3112633"/>
                  </a:lnTo>
                  <a:lnTo>
                    <a:pt x="427136" y="3147498"/>
                  </a:lnTo>
                  <a:lnTo>
                    <a:pt x="450413" y="3175149"/>
                  </a:lnTo>
                  <a:lnTo>
                    <a:pt x="480674" y="3201598"/>
                  </a:lnTo>
                  <a:lnTo>
                    <a:pt x="509769" y="3223240"/>
                  </a:lnTo>
                  <a:lnTo>
                    <a:pt x="543521" y="3241274"/>
                  </a:lnTo>
                  <a:lnTo>
                    <a:pt x="577273" y="3256902"/>
                  </a:lnTo>
                  <a:lnTo>
                    <a:pt x="611025" y="3265318"/>
                  </a:lnTo>
                  <a:lnTo>
                    <a:pt x="672709" y="3276139"/>
                  </a:lnTo>
                  <a:lnTo>
                    <a:pt x="737886" y="3280948"/>
                  </a:lnTo>
                  <a:lnTo>
                    <a:pt x="806552" y="3278543"/>
                  </a:lnTo>
                  <a:lnTo>
                    <a:pt x="874056" y="3271330"/>
                  </a:lnTo>
                  <a:lnTo>
                    <a:pt x="941560" y="3262914"/>
                  </a:lnTo>
                  <a:lnTo>
                    <a:pt x="1005573" y="3249689"/>
                  </a:lnTo>
                  <a:lnTo>
                    <a:pt x="1062602" y="3234059"/>
                  </a:lnTo>
                  <a:lnTo>
                    <a:pt x="1112647" y="3217228"/>
                  </a:lnTo>
                  <a:lnTo>
                    <a:pt x="1133597" y="3210015"/>
                  </a:lnTo>
                  <a:lnTo>
                    <a:pt x="1161529" y="3201598"/>
                  </a:lnTo>
                  <a:lnTo>
                    <a:pt x="1191790" y="3193183"/>
                  </a:lnTo>
                  <a:lnTo>
                    <a:pt x="1223213" y="3184767"/>
                  </a:lnTo>
                  <a:lnTo>
                    <a:pt x="1256965" y="3179958"/>
                  </a:lnTo>
                  <a:lnTo>
                    <a:pt x="1290717" y="3177554"/>
                  </a:lnTo>
                  <a:lnTo>
                    <a:pt x="1319814" y="3182363"/>
                  </a:lnTo>
                  <a:lnTo>
                    <a:pt x="1345419" y="3193183"/>
                  </a:lnTo>
                  <a:lnTo>
                    <a:pt x="1368696" y="3214824"/>
                  </a:lnTo>
                  <a:lnTo>
                    <a:pt x="1389645" y="3249689"/>
                  </a:lnTo>
                  <a:lnTo>
                    <a:pt x="1409430" y="3294173"/>
                  </a:lnTo>
                  <a:lnTo>
                    <a:pt x="1428052" y="3345869"/>
                  </a:lnTo>
                  <a:lnTo>
                    <a:pt x="1443182" y="3404780"/>
                  </a:lnTo>
                  <a:lnTo>
                    <a:pt x="1458312" y="3466094"/>
                  </a:lnTo>
                  <a:lnTo>
                    <a:pt x="1471115" y="3529813"/>
                  </a:lnTo>
                  <a:lnTo>
                    <a:pt x="1482754" y="3594736"/>
                  </a:lnTo>
                  <a:lnTo>
                    <a:pt x="1487029" y="3618138"/>
                  </a:lnTo>
                  <a:lnTo>
                    <a:pt x="3090086" y="3618138"/>
                  </a:lnTo>
                  <a:lnTo>
                    <a:pt x="3088874" y="3615173"/>
                  </a:lnTo>
                  <a:lnTo>
                    <a:pt x="3067926" y="3553859"/>
                  </a:lnTo>
                  <a:lnTo>
                    <a:pt x="3049304" y="3486532"/>
                  </a:lnTo>
                  <a:lnTo>
                    <a:pt x="3030682" y="3420409"/>
                  </a:lnTo>
                  <a:lnTo>
                    <a:pt x="3019039" y="3381117"/>
                  </a:lnTo>
                  <a:cubicBezTo>
                    <a:pt x="2916596" y="3085457"/>
                    <a:pt x="2189761" y="2865156"/>
                    <a:pt x="1581345" y="2720212"/>
                  </a:cubicBezTo>
                  <a:cubicBezTo>
                    <a:pt x="1045124" y="2571338"/>
                    <a:pt x="651082" y="2065638"/>
                    <a:pt x="651082" y="1464934"/>
                  </a:cubicBezTo>
                  <a:cubicBezTo>
                    <a:pt x="651082" y="745769"/>
                    <a:pt x="1018501" y="171149"/>
                    <a:pt x="1912553" y="162771"/>
                  </a:cubicBezTo>
                  <a:cubicBezTo>
                    <a:pt x="2250796" y="159602"/>
                    <a:pt x="2458856" y="294299"/>
                    <a:pt x="2635535" y="395564"/>
                  </a:cubicBezTo>
                  <a:lnTo>
                    <a:pt x="2633024" y="398652"/>
                  </a:lnTo>
                  <a:cubicBezTo>
                    <a:pt x="3097872" y="776605"/>
                    <a:pt x="3170184" y="1459033"/>
                    <a:pt x="2794867" y="1926012"/>
                  </a:cubicBezTo>
                  <a:lnTo>
                    <a:pt x="2957653" y="2056846"/>
                  </a:lnTo>
                  <a:cubicBezTo>
                    <a:pt x="3404939" y="1500322"/>
                    <a:pt x="3318761" y="687035"/>
                    <a:pt x="2764776" y="236609"/>
                  </a:cubicBezTo>
                  <a:lnTo>
                    <a:pt x="2763561" y="238103"/>
                  </a:lnTo>
                  <a:lnTo>
                    <a:pt x="2752521" y="230833"/>
                  </a:lnTo>
                  <a:lnTo>
                    <a:pt x="2653593" y="176731"/>
                  </a:lnTo>
                  <a:lnTo>
                    <a:pt x="2545354" y="131046"/>
                  </a:lnTo>
                  <a:lnTo>
                    <a:pt x="2433624" y="88967"/>
                  </a:lnTo>
                  <a:lnTo>
                    <a:pt x="2312583" y="56506"/>
                  </a:lnTo>
                  <a:lnTo>
                    <a:pt x="2185723" y="30056"/>
                  </a:lnTo>
                  <a:lnTo>
                    <a:pt x="2053042" y="12022"/>
                  </a:lnTo>
                  <a:lnTo>
                    <a:pt x="1913381" y="120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sp>
        <p:nvSpPr>
          <p:cNvPr id="18" name="Rounded Rectangle 24">
            <a:extLst>
              <a:ext uri="{FF2B5EF4-FFF2-40B4-BE49-F238E27FC236}">
                <a16:creationId xmlns:a16="http://schemas.microsoft.com/office/drawing/2014/main" id="{23FD4401-13CD-470E-895D-436EF44DD147}"/>
              </a:ext>
            </a:extLst>
          </p:cNvPr>
          <p:cNvSpPr/>
          <p:nvPr/>
        </p:nvSpPr>
        <p:spPr>
          <a:xfrm>
            <a:off x="9928296" y="1746308"/>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TextBox 23">
            <a:extLst>
              <a:ext uri="{FF2B5EF4-FFF2-40B4-BE49-F238E27FC236}">
                <a16:creationId xmlns:a16="http://schemas.microsoft.com/office/drawing/2014/main" id="{5B305E82-85DA-4D1C-8F82-6C2FEFD440C4}"/>
              </a:ext>
            </a:extLst>
          </p:cNvPr>
          <p:cNvSpPr txBox="1"/>
          <p:nvPr/>
        </p:nvSpPr>
        <p:spPr>
          <a:xfrm>
            <a:off x="1232686" y="1631742"/>
            <a:ext cx="2654101" cy="646331"/>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cs typeface="Arial" pitchFamily="34" charset="0"/>
              </a:rPr>
              <a:t>Maneesh Amoli</a:t>
            </a:r>
          </a:p>
          <a:p>
            <a:pPr algn="ctr"/>
            <a:r>
              <a:rPr lang="en-US" altLang="ko-KR" b="1" dirty="0" err="1" smtClean="0">
                <a:solidFill>
                  <a:schemeClr val="tx1">
                    <a:lumMod val="75000"/>
                    <a:lumOff val="25000"/>
                  </a:schemeClr>
                </a:solidFill>
                <a:cs typeface="Arial" pitchFamily="34" charset="0"/>
              </a:rPr>
              <a:t>Uid</a:t>
            </a:r>
            <a:r>
              <a:rPr lang="en-US" altLang="ko-KR" b="1" dirty="0" smtClean="0">
                <a:solidFill>
                  <a:schemeClr val="tx1">
                    <a:lumMod val="75000"/>
                    <a:lumOff val="25000"/>
                  </a:schemeClr>
                </a:solidFill>
                <a:cs typeface="Arial" pitchFamily="34" charset="0"/>
              </a:rPr>
              <a:t>: 20bcs2160</a:t>
            </a:r>
            <a:endParaRPr lang="ko-KR" altLang="en-US" b="1" dirty="0">
              <a:solidFill>
                <a:schemeClr val="tx1">
                  <a:lumMod val="75000"/>
                  <a:lumOff val="25000"/>
                </a:schemeClr>
              </a:solidFill>
              <a:cs typeface="Arial" pitchFamily="34" charset="0"/>
            </a:endParaRPr>
          </a:p>
        </p:txBody>
      </p:sp>
      <p:sp>
        <p:nvSpPr>
          <p:cNvPr id="31" name="Oval 21">
            <a:extLst>
              <a:ext uri="{FF2B5EF4-FFF2-40B4-BE49-F238E27FC236}">
                <a16:creationId xmlns:a16="http://schemas.microsoft.com/office/drawing/2014/main" id="{895FF4DC-99EB-4987-81C5-A50AE7F0EA41}"/>
              </a:ext>
            </a:extLst>
          </p:cNvPr>
          <p:cNvSpPr/>
          <p:nvPr/>
        </p:nvSpPr>
        <p:spPr>
          <a:xfrm rot="20700000">
            <a:off x="1998970" y="4236437"/>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34" name="Graphic 33">
            <a:extLst>
              <a:ext uri="{FF2B5EF4-FFF2-40B4-BE49-F238E27FC236}">
                <a16:creationId xmlns:a16="http://schemas.microsoft.com/office/drawing/2014/main" id="{EA9DF64B-3709-4045-8225-E2F437E83AA5}"/>
              </a:ext>
            </a:extLst>
          </p:cNvPr>
          <p:cNvGrpSpPr/>
          <p:nvPr/>
        </p:nvGrpSpPr>
        <p:grpSpPr>
          <a:xfrm>
            <a:off x="5408431" y="2377728"/>
            <a:ext cx="1373029" cy="1269683"/>
            <a:chOff x="7424910" y="2405641"/>
            <a:chExt cx="1771650" cy="1638300"/>
          </a:xfrm>
          <a:solidFill>
            <a:schemeClr val="accent4"/>
          </a:solidFill>
        </p:grpSpPr>
        <p:sp>
          <p:nvSpPr>
            <p:cNvPr id="35" name="Freeform: Shape 34">
              <a:extLst>
                <a:ext uri="{FF2B5EF4-FFF2-40B4-BE49-F238E27FC236}">
                  <a16:creationId xmlns:a16="http://schemas.microsoft.com/office/drawing/2014/main" id="{515535C6-8C0B-4095-A7BE-4ACD534AA53C}"/>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D0BD4CB-B29D-469B-BA05-B472758C801F}"/>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grpFill/>
            <a:ln w="9525" cap="flat">
              <a:noFill/>
              <a:prstDash val="solid"/>
              <a:miter/>
            </a:ln>
          </p:spPr>
          <p:txBody>
            <a:bodyPr rtlCol="0" anchor="ctr"/>
            <a:lstStyle/>
            <a:p>
              <a:endParaRPr lang="en-US"/>
            </a:p>
          </p:txBody>
        </p:sp>
      </p:grpSp>
      <p:sp>
        <p:nvSpPr>
          <p:cNvPr id="37" name="TextBox 36">
            <a:extLst>
              <a:ext uri="{FF2B5EF4-FFF2-40B4-BE49-F238E27FC236}">
                <a16:creationId xmlns:a16="http://schemas.microsoft.com/office/drawing/2014/main" id="{5B305E82-85DA-4D1C-8F82-6C2FEFD440C4}"/>
              </a:ext>
            </a:extLst>
          </p:cNvPr>
          <p:cNvSpPr txBox="1"/>
          <p:nvPr/>
        </p:nvSpPr>
        <p:spPr>
          <a:xfrm>
            <a:off x="1146026" y="3220357"/>
            <a:ext cx="2654101" cy="646331"/>
          </a:xfrm>
          <a:prstGeom prst="rect">
            <a:avLst/>
          </a:prstGeom>
          <a:noFill/>
        </p:spPr>
        <p:txBody>
          <a:bodyPr wrap="square" rtlCol="0" anchor="ctr">
            <a:spAutoFit/>
          </a:bodyPr>
          <a:lstStyle/>
          <a:p>
            <a:pPr algn="ctr"/>
            <a:r>
              <a:rPr lang="en-US" altLang="ko-KR" b="1" dirty="0" err="1" smtClean="0">
                <a:solidFill>
                  <a:schemeClr val="tx1">
                    <a:lumMod val="75000"/>
                    <a:lumOff val="25000"/>
                  </a:schemeClr>
                </a:solidFill>
                <a:cs typeface="Arial" pitchFamily="34" charset="0"/>
              </a:rPr>
              <a:t>Mayank</a:t>
            </a:r>
            <a:r>
              <a:rPr lang="en-US" altLang="ko-KR" b="1" dirty="0" smtClean="0">
                <a:solidFill>
                  <a:schemeClr val="tx1">
                    <a:lumMod val="75000"/>
                    <a:lumOff val="25000"/>
                  </a:schemeClr>
                </a:solidFill>
                <a:cs typeface="Arial" pitchFamily="34" charset="0"/>
              </a:rPr>
              <a:t> Kumar</a:t>
            </a:r>
          </a:p>
          <a:p>
            <a:pPr algn="ctr"/>
            <a:r>
              <a:rPr lang="en-US" altLang="ko-KR" b="1" dirty="0" err="1" smtClean="0">
                <a:solidFill>
                  <a:schemeClr val="tx1">
                    <a:lumMod val="75000"/>
                    <a:lumOff val="25000"/>
                  </a:schemeClr>
                </a:solidFill>
                <a:cs typeface="Arial" pitchFamily="34" charset="0"/>
              </a:rPr>
              <a:t>Uid</a:t>
            </a:r>
            <a:r>
              <a:rPr lang="en-US" altLang="ko-KR" b="1" dirty="0" smtClean="0">
                <a:solidFill>
                  <a:schemeClr val="tx1">
                    <a:lumMod val="75000"/>
                    <a:lumOff val="25000"/>
                  </a:schemeClr>
                </a:solidFill>
                <a:cs typeface="Arial" pitchFamily="34" charset="0"/>
              </a:rPr>
              <a:t>: 20bcs2169</a:t>
            </a:r>
            <a:endParaRPr lang="ko-KR" altLang="en-US" b="1"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5B305E82-85DA-4D1C-8F82-6C2FEFD440C4}"/>
              </a:ext>
            </a:extLst>
          </p:cNvPr>
          <p:cNvSpPr txBox="1"/>
          <p:nvPr/>
        </p:nvSpPr>
        <p:spPr>
          <a:xfrm>
            <a:off x="9148880" y="3225564"/>
            <a:ext cx="2654101" cy="646331"/>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cs typeface="Arial" pitchFamily="34" charset="0"/>
              </a:rPr>
              <a:t>Abhishek </a:t>
            </a:r>
            <a:r>
              <a:rPr lang="en-US" altLang="ko-KR" b="1" dirty="0" err="1" smtClean="0">
                <a:solidFill>
                  <a:schemeClr val="tx1">
                    <a:lumMod val="75000"/>
                    <a:lumOff val="25000"/>
                  </a:schemeClr>
                </a:solidFill>
                <a:cs typeface="Arial" pitchFamily="34" charset="0"/>
              </a:rPr>
              <a:t>Sambyal</a:t>
            </a:r>
            <a:endParaRPr lang="en-US" altLang="ko-KR" b="1" dirty="0" smtClean="0">
              <a:solidFill>
                <a:schemeClr val="tx1">
                  <a:lumMod val="75000"/>
                  <a:lumOff val="25000"/>
                </a:schemeClr>
              </a:solidFill>
              <a:cs typeface="Arial" pitchFamily="34" charset="0"/>
            </a:endParaRPr>
          </a:p>
          <a:p>
            <a:pPr algn="ctr"/>
            <a:r>
              <a:rPr lang="en-US" altLang="ko-KR" b="1" dirty="0" err="1" smtClean="0">
                <a:solidFill>
                  <a:schemeClr val="tx1">
                    <a:lumMod val="75000"/>
                    <a:lumOff val="25000"/>
                  </a:schemeClr>
                </a:solidFill>
                <a:cs typeface="Arial" pitchFamily="34" charset="0"/>
              </a:rPr>
              <a:t>Uid</a:t>
            </a:r>
            <a:r>
              <a:rPr lang="en-US" altLang="ko-KR" b="1" dirty="0" smtClean="0">
                <a:solidFill>
                  <a:schemeClr val="tx1">
                    <a:lumMod val="75000"/>
                    <a:lumOff val="25000"/>
                  </a:schemeClr>
                </a:solidFill>
                <a:cs typeface="Arial" pitchFamily="34" charset="0"/>
              </a:rPr>
              <a:t>: 20bcs2158</a:t>
            </a:r>
            <a:endParaRPr lang="ko-KR" altLang="en-US"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5B305E82-85DA-4D1C-8F82-6C2FEFD440C4}"/>
              </a:ext>
            </a:extLst>
          </p:cNvPr>
          <p:cNvSpPr txBox="1"/>
          <p:nvPr/>
        </p:nvSpPr>
        <p:spPr>
          <a:xfrm>
            <a:off x="9148881" y="1617155"/>
            <a:ext cx="2654101" cy="646331"/>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cs typeface="Arial" pitchFamily="34" charset="0"/>
              </a:rPr>
              <a:t>Satyam Kumar</a:t>
            </a:r>
          </a:p>
          <a:p>
            <a:pPr algn="ctr"/>
            <a:r>
              <a:rPr lang="en-US" altLang="ko-KR" b="1" dirty="0" err="1" smtClean="0">
                <a:solidFill>
                  <a:schemeClr val="tx1">
                    <a:lumMod val="75000"/>
                    <a:lumOff val="25000"/>
                  </a:schemeClr>
                </a:solidFill>
                <a:cs typeface="Arial" pitchFamily="34" charset="0"/>
              </a:rPr>
              <a:t>Uid</a:t>
            </a:r>
            <a:r>
              <a:rPr lang="en-US" altLang="ko-KR" b="1" dirty="0" smtClean="0">
                <a:solidFill>
                  <a:schemeClr val="tx1">
                    <a:lumMod val="75000"/>
                    <a:lumOff val="25000"/>
                  </a:schemeClr>
                </a:solidFill>
                <a:cs typeface="Arial" pitchFamily="34" charset="0"/>
              </a:rPr>
              <a:t>: 20bcs2162</a:t>
            </a:r>
            <a:endParaRPr lang="ko-KR" altLang="en-US"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5B305E82-85DA-4D1C-8F82-6C2FEFD440C4}"/>
              </a:ext>
            </a:extLst>
          </p:cNvPr>
          <p:cNvSpPr txBox="1"/>
          <p:nvPr/>
        </p:nvSpPr>
        <p:spPr>
          <a:xfrm>
            <a:off x="1087075" y="5043426"/>
            <a:ext cx="2654101" cy="646331"/>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cs typeface="Arial" pitchFamily="34" charset="0"/>
              </a:rPr>
              <a:t>Mohammad </a:t>
            </a:r>
            <a:r>
              <a:rPr lang="en-US" altLang="ko-KR" b="1" dirty="0" err="1" smtClean="0">
                <a:solidFill>
                  <a:schemeClr val="tx1">
                    <a:lumMod val="75000"/>
                    <a:lumOff val="25000"/>
                  </a:schemeClr>
                </a:solidFill>
                <a:cs typeface="Arial" pitchFamily="34" charset="0"/>
              </a:rPr>
              <a:t>Aman</a:t>
            </a:r>
            <a:endParaRPr lang="en-US" altLang="ko-KR" b="1" dirty="0" smtClean="0">
              <a:solidFill>
                <a:schemeClr val="tx1">
                  <a:lumMod val="75000"/>
                  <a:lumOff val="25000"/>
                </a:schemeClr>
              </a:solidFill>
              <a:cs typeface="Arial" pitchFamily="34" charset="0"/>
            </a:endParaRPr>
          </a:p>
          <a:p>
            <a:pPr algn="ctr"/>
            <a:r>
              <a:rPr lang="en-US" altLang="ko-KR" b="1" dirty="0" err="1" smtClean="0">
                <a:solidFill>
                  <a:schemeClr val="tx1">
                    <a:lumMod val="75000"/>
                    <a:lumOff val="25000"/>
                  </a:schemeClr>
                </a:solidFill>
                <a:cs typeface="Arial" pitchFamily="34" charset="0"/>
              </a:rPr>
              <a:t>Uid</a:t>
            </a:r>
            <a:r>
              <a:rPr lang="en-US" altLang="ko-KR" b="1" dirty="0" smtClean="0">
                <a:solidFill>
                  <a:schemeClr val="tx1">
                    <a:lumMod val="75000"/>
                    <a:lumOff val="25000"/>
                  </a:schemeClr>
                </a:solidFill>
                <a:cs typeface="Arial" pitchFamily="34" charset="0"/>
              </a:rPr>
              <a:t>: 20bcs2168</a:t>
            </a:r>
            <a:endParaRPr lang="ko-KR" altLang="en-US" b="1"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5B305E82-85DA-4D1C-8F82-6C2FEFD440C4}"/>
              </a:ext>
            </a:extLst>
          </p:cNvPr>
          <p:cNvSpPr txBox="1"/>
          <p:nvPr/>
        </p:nvSpPr>
        <p:spPr>
          <a:xfrm>
            <a:off x="9148880" y="5043426"/>
            <a:ext cx="2654101" cy="646331"/>
          </a:xfrm>
          <a:prstGeom prst="rect">
            <a:avLst/>
          </a:prstGeom>
          <a:noFill/>
        </p:spPr>
        <p:txBody>
          <a:bodyPr wrap="square" rtlCol="0" anchor="ctr">
            <a:spAutoFit/>
          </a:bodyPr>
          <a:lstStyle/>
          <a:p>
            <a:pPr algn="ctr"/>
            <a:r>
              <a:rPr lang="en-US" altLang="ko-KR" b="1" dirty="0" err="1" smtClean="0">
                <a:solidFill>
                  <a:schemeClr val="tx1">
                    <a:lumMod val="75000"/>
                    <a:lumOff val="25000"/>
                  </a:schemeClr>
                </a:solidFill>
                <a:cs typeface="Arial" pitchFamily="34" charset="0"/>
              </a:rPr>
              <a:t>Shubham</a:t>
            </a:r>
            <a:r>
              <a:rPr lang="en-US" altLang="ko-KR" b="1" dirty="0" smtClean="0">
                <a:solidFill>
                  <a:schemeClr val="tx1">
                    <a:lumMod val="75000"/>
                    <a:lumOff val="25000"/>
                  </a:schemeClr>
                </a:solidFill>
                <a:cs typeface="Arial" pitchFamily="34" charset="0"/>
              </a:rPr>
              <a:t> Kumar</a:t>
            </a:r>
          </a:p>
          <a:p>
            <a:pPr algn="ctr"/>
            <a:r>
              <a:rPr lang="en-US" altLang="ko-KR" b="1" dirty="0" err="1" smtClean="0">
                <a:solidFill>
                  <a:schemeClr val="tx1">
                    <a:lumMod val="75000"/>
                    <a:lumOff val="25000"/>
                  </a:schemeClr>
                </a:solidFill>
                <a:cs typeface="Arial" pitchFamily="34" charset="0"/>
              </a:rPr>
              <a:t>Uid</a:t>
            </a:r>
            <a:r>
              <a:rPr lang="en-US" altLang="ko-KR" b="1" dirty="0" smtClean="0">
                <a:solidFill>
                  <a:schemeClr val="tx1">
                    <a:lumMod val="75000"/>
                    <a:lumOff val="25000"/>
                  </a:schemeClr>
                </a:solidFill>
                <a:cs typeface="Arial" pitchFamily="34" charset="0"/>
              </a:rPr>
              <a:t>: 20bcs2214</a:t>
            </a:r>
            <a:endParaRPr lang="ko-KR" altLang="en-US" b="1" dirty="0">
              <a:solidFill>
                <a:schemeClr val="tx1">
                  <a:lumMod val="75000"/>
                  <a:lumOff val="25000"/>
                </a:schemeClr>
              </a:solidFill>
              <a:cs typeface="Arial" pitchFamily="34" charset="0"/>
            </a:endParaRPr>
          </a:p>
        </p:txBody>
      </p:sp>
      <p:sp>
        <p:nvSpPr>
          <p:cNvPr id="42" name="Oval 41">
            <a:extLst>
              <a:ext uri="{FF2B5EF4-FFF2-40B4-BE49-F238E27FC236}">
                <a16:creationId xmlns:a16="http://schemas.microsoft.com/office/drawing/2014/main" id="{ADDB96A4-5224-4635-970A-C297E383EE10}"/>
              </a:ext>
            </a:extLst>
          </p:cNvPr>
          <p:cNvSpPr/>
          <p:nvPr/>
        </p:nvSpPr>
        <p:spPr>
          <a:xfrm>
            <a:off x="8866316" y="5098624"/>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43" name="Oval 42">
            <a:extLst>
              <a:ext uri="{FF2B5EF4-FFF2-40B4-BE49-F238E27FC236}">
                <a16:creationId xmlns:a16="http://schemas.microsoft.com/office/drawing/2014/main" id="{ADDB96A4-5224-4635-970A-C297E383EE10}"/>
              </a:ext>
            </a:extLst>
          </p:cNvPr>
          <p:cNvSpPr/>
          <p:nvPr/>
        </p:nvSpPr>
        <p:spPr>
          <a:xfrm>
            <a:off x="772049" y="5089150"/>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44" name="Oval 43">
            <a:extLst>
              <a:ext uri="{FF2B5EF4-FFF2-40B4-BE49-F238E27FC236}">
                <a16:creationId xmlns:a16="http://schemas.microsoft.com/office/drawing/2014/main" id="{ADDB96A4-5224-4635-970A-C297E383EE10}"/>
              </a:ext>
            </a:extLst>
          </p:cNvPr>
          <p:cNvSpPr/>
          <p:nvPr/>
        </p:nvSpPr>
        <p:spPr>
          <a:xfrm>
            <a:off x="8866316" y="3250505"/>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45" name="Oval 44">
            <a:extLst>
              <a:ext uri="{FF2B5EF4-FFF2-40B4-BE49-F238E27FC236}">
                <a16:creationId xmlns:a16="http://schemas.microsoft.com/office/drawing/2014/main" id="{ADDB96A4-5224-4635-970A-C297E383EE10}"/>
              </a:ext>
            </a:extLst>
          </p:cNvPr>
          <p:cNvSpPr/>
          <p:nvPr/>
        </p:nvSpPr>
        <p:spPr>
          <a:xfrm>
            <a:off x="8866316" y="1657225"/>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46" name="Oval 45">
            <a:extLst>
              <a:ext uri="{FF2B5EF4-FFF2-40B4-BE49-F238E27FC236}">
                <a16:creationId xmlns:a16="http://schemas.microsoft.com/office/drawing/2014/main" id="{ADDB96A4-5224-4635-970A-C297E383EE10}"/>
              </a:ext>
            </a:extLst>
          </p:cNvPr>
          <p:cNvSpPr/>
          <p:nvPr/>
        </p:nvSpPr>
        <p:spPr>
          <a:xfrm>
            <a:off x="772049" y="3250505"/>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47" name="Text Placeholder 1">
            <a:extLst>
              <a:ext uri="{FF2B5EF4-FFF2-40B4-BE49-F238E27FC236}">
                <a16:creationId xmlns:a16="http://schemas.microsoft.com/office/drawing/2014/main" id="{9D7F5018-5A1B-4348-B4C7-F90DA3E7FB84}"/>
              </a:ext>
            </a:extLst>
          </p:cNvPr>
          <p:cNvSpPr txBox="1">
            <a:spLocks/>
          </p:cNvSpPr>
          <p:nvPr/>
        </p:nvSpPr>
        <p:spPr>
          <a:xfrm>
            <a:off x="3698609" y="5551455"/>
            <a:ext cx="4959696" cy="792605"/>
          </a:xfrm>
          <a:prstGeom prst="rect">
            <a:avLst/>
          </a:prstGeom>
        </p:spPr>
        <p:txBody>
          <a:bodyPr vert="horz" lIns="91440" tIns="45720" rIns="91440" bIns="45720" rtlCol="0" anchor="ctr">
            <a:normAutofit fontScale="92500" lnSpcReduction="10000"/>
          </a:bodyPr>
          <a:lstStyle>
            <a:lvl1pPr marL="0" indent="0" algn="ctr" defTabSz="457200" rtl="0" eaLnBrk="1" latinLnBrk="0" hangingPunct="1">
              <a:lnSpc>
                <a:spcPct val="100000"/>
              </a:lnSpc>
              <a:spcBef>
                <a:spcPct val="20000"/>
              </a:spcBef>
              <a:spcAft>
                <a:spcPts val="600"/>
              </a:spcAft>
              <a:buClr>
                <a:schemeClr val="tx1"/>
              </a:buClr>
              <a:buSzPct val="100000"/>
              <a:buFont typeface="Arial"/>
              <a:buNone/>
              <a:defRPr sz="5400" b="0" kern="1200" cap="small" baseline="0">
                <a:solidFill>
                  <a:schemeClr val="tx1">
                    <a:lumMod val="75000"/>
                    <a:lumOff val="2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j-lt"/>
                <a:ea typeface="+mn-ea"/>
                <a:cs typeface="Arial" pitchFamily="34" charset="0"/>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smtClean="0"/>
              <a:t>THANK YOU</a:t>
            </a:r>
            <a:endParaRPr lang="en-US" dirty="0"/>
          </a:p>
        </p:txBody>
      </p:sp>
    </p:spTree>
    <p:extLst>
      <p:ext uri="{BB962C8B-B14F-4D97-AF65-F5344CB8AC3E}">
        <p14:creationId xmlns:p14="http://schemas.microsoft.com/office/powerpoint/2010/main" val="397708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7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par>
                          <p:cTn id="11" fill="hold">
                            <p:stCondLst>
                              <p:cond delay="1250"/>
                            </p:stCondLst>
                            <p:childTnLst>
                              <p:par>
                                <p:cTn id="12" presetID="10" presetClass="entr" presetSubtype="0"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par>
                          <p:cTn id="15" fill="hold">
                            <p:stCondLst>
                              <p:cond delay="1750"/>
                            </p:stCondLst>
                            <p:childTnLst>
                              <p:par>
                                <p:cTn id="16" presetID="10" presetClass="entr" presetSubtype="0"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3250"/>
                            </p:stCondLst>
                            <p:childTnLst>
                              <p:par>
                                <p:cTn id="28" presetID="10" presetClass="entr" presetSubtype="0" fill="hold" grpId="0"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childTnLst>
                          </p:cTn>
                        </p:par>
                        <p:par>
                          <p:cTn id="31" fill="hold">
                            <p:stCondLst>
                              <p:cond delay="3750"/>
                            </p:stCondLst>
                            <p:childTnLst>
                              <p:par>
                                <p:cTn id="32" presetID="10" presetClass="entr" presetSubtype="0" fill="hold" grpId="0" nodeType="afterEffect">
                                  <p:stCondLst>
                                    <p:cond delay="50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4" grpId="0"/>
      <p:bldP spid="37" grpId="0"/>
      <p:bldP spid="38" grpId="0"/>
      <p:bldP spid="39" grpId="0"/>
      <p:bldP spid="40" grpId="0"/>
      <p:bldP spid="41"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
            <a:extLst>
              <a:ext uri="{FF2B5EF4-FFF2-40B4-BE49-F238E27FC236}">
                <a16:creationId xmlns:a16="http://schemas.microsoft.com/office/drawing/2014/main" id="{1A3CC24C-C6CF-4216-8279-E38EE9E2EB16}"/>
              </a:ext>
            </a:extLst>
          </p:cNvPr>
          <p:cNvSpPr/>
          <p:nvPr/>
        </p:nvSpPr>
        <p:spPr>
          <a:xfrm>
            <a:off x="5104466" y="1"/>
            <a:ext cx="7020860" cy="6894513"/>
          </a:xfrm>
          <a:prstGeom prst="parallelogram">
            <a:avLst>
              <a:gd name="adj" fmla="val 39166"/>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BCBA9DFF-073B-4BD9-AA12-6C6D7B4965B2}"/>
              </a:ext>
            </a:extLst>
          </p:cNvPr>
          <p:cNvSpPr txBox="1"/>
          <p:nvPr/>
        </p:nvSpPr>
        <p:spPr>
          <a:xfrm>
            <a:off x="804406" y="2470563"/>
            <a:ext cx="3937938" cy="3139321"/>
          </a:xfrm>
          <a:prstGeom prst="rect">
            <a:avLst/>
          </a:prstGeom>
          <a:noFill/>
        </p:spPr>
        <p:txBody>
          <a:bodyPr wrap="square" lIns="72000" rIns="108000" rtlCol="0">
            <a:spAutoFit/>
          </a:bodyPr>
          <a:lstStyle/>
          <a:p>
            <a:r>
              <a:rPr lang="en-US" dirty="0" smtClean="0"/>
              <a:t>Vega is a program or an </a:t>
            </a:r>
            <a:r>
              <a:rPr lang="en-US" dirty="0"/>
              <a:t>automated </a:t>
            </a:r>
            <a:r>
              <a:rPr lang="en-US" dirty="0" smtClean="0"/>
              <a:t>voice assistant made using GUI which is </a:t>
            </a:r>
            <a:r>
              <a:rPr lang="en-US" dirty="0"/>
              <a:t>enforced with few ideas of machine learning with Python </a:t>
            </a:r>
            <a:r>
              <a:rPr lang="en-US" dirty="0" smtClean="0"/>
              <a:t> programming </a:t>
            </a:r>
            <a:r>
              <a:rPr lang="en-US" dirty="0"/>
              <a:t>tool. Python enables </a:t>
            </a:r>
            <a:r>
              <a:rPr lang="en-US" dirty="0" smtClean="0"/>
              <a:t>it to </a:t>
            </a:r>
            <a:r>
              <a:rPr lang="en-US" dirty="0"/>
              <a:t>work quicker and integrates the systems additional expeditiously. </a:t>
            </a:r>
            <a:r>
              <a:rPr lang="en-US" dirty="0" smtClean="0"/>
              <a:t>Vega is based on python programming which </a:t>
            </a:r>
            <a:r>
              <a:rPr lang="en-US" dirty="0"/>
              <a:t>uses English </a:t>
            </a:r>
            <a:r>
              <a:rPr lang="en-US" dirty="0" smtClean="0"/>
              <a:t>keywords and different functions that are included using different modules.</a:t>
            </a:r>
          </a:p>
          <a:p>
            <a:endParaRPr lang="en-US" dirty="0" smtClean="0"/>
          </a:p>
        </p:txBody>
      </p:sp>
      <p:sp>
        <p:nvSpPr>
          <p:cNvPr id="10" name="Rectangle 9">
            <a:extLst>
              <a:ext uri="{FF2B5EF4-FFF2-40B4-BE49-F238E27FC236}">
                <a16:creationId xmlns:a16="http://schemas.microsoft.com/office/drawing/2014/main" id="{91BB8B67-E3A8-453A-BFF8-6BA26FA380A4}"/>
              </a:ext>
            </a:extLst>
          </p:cNvPr>
          <p:cNvSpPr/>
          <p:nvPr/>
        </p:nvSpPr>
        <p:spPr>
          <a:xfrm>
            <a:off x="442283" y="564340"/>
            <a:ext cx="4882214" cy="1569660"/>
          </a:xfrm>
          <a:prstGeom prst="rect">
            <a:avLst/>
          </a:prstGeom>
        </p:spPr>
        <p:txBody>
          <a:bodyPr wrap="square">
            <a:spAutoFit/>
          </a:bodyPr>
          <a:lstStyle/>
          <a:p>
            <a:pPr algn="ctr"/>
            <a:r>
              <a:rPr lang="en-US" sz="4800" dirty="0" smtClean="0"/>
              <a:t>About</a:t>
            </a:r>
            <a:r>
              <a:rPr lang="en-US" sz="4800" dirty="0" smtClean="0">
                <a:solidFill>
                  <a:srgbClr val="FFFF00"/>
                </a:solidFill>
              </a:rPr>
              <a:t> </a:t>
            </a:r>
          </a:p>
          <a:p>
            <a:pPr algn="ctr"/>
            <a:r>
              <a:rPr lang="en-US" sz="4800" dirty="0" smtClean="0">
                <a:solidFill>
                  <a:srgbClr val="FFFF00"/>
                </a:solidFill>
              </a:rPr>
              <a:t>Vega</a:t>
            </a:r>
            <a:endParaRPr lang="en-US" sz="4800" dirty="0">
              <a:solidFill>
                <a:srgbClr val="FFFF00"/>
              </a:solidFill>
            </a:endParaRPr>
          </a:p>
        </p:txBody>
      </p:sp>
      <p:pic>
        <p:nvPicPr>
          <p:cNvPr id="12" name="Picture Placeholder 8">
            <a:extLst>
              <a:ext uri="{FF2B5EF4-FFF2-40B4-BE49-F238E27FC236}">
                <a16:creationId xmlns:a16="http://schemas.microsoft.com/office/drawing/2014/main" id="{352041CF-2B76-41FA-93BE-B12070D8A7C3}"/>
              </a:ext>
            </a:extLst>
          </p:cNvPr>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tretch>
            <a:fillRect/>
          </a:stretch>
        </p:blipFill>
        <p:spPr bwMode="auto">
          <a:xfrm>
            <a:off x="5565910" y="2046769"/>
            <a:ext cx="6626087" cy="3896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11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750"/>
                                        <p:tgtEl>
                                          <p:spTgt spid="7"/>
                                        </p:tgtEl>
                                      </p:cBhvr>
                                    </p:animEffect>
                                  </p:childTnLst>
                                </p:cTn>
                              </p:par>
                              <p:par>
                                <p:cTn id="11" presetID="37" presetClass="entr" presetSubtype="0" fill="hold"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900" decel="100000" fill="hold"/>
                                        <p:tgtEl>
                                          <p:spTgt spid="1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sp>
        <p:nvSpPr>
          <p:cNvPr id="299" name="TextBox 298">
            <a:extLst>
              <a:ext uri="{FF2B5EF4-FFF2-40B4-BE49-F238E27FC236}">
                <a16:creationId xmlns:a16="http://schemas.microsoft.com/office/drawing/2014/main" id="{870A18D5-D299-49B3-8FD2-35CB98B524C7}"/>
              </a:ext>
            </a:extLst>
          </p:cNvPr>
          <p:cNvSpPr txBox="1"/>
          <p:nvPr/>
        </p:nvSpPr>
        <p:spPr>
          <a:xfrm>
            <a:off x="9271248" y="3871148"/>
            <a:ext cx="1915881" cy="1815882"/>
          </a:xfrm>
          <a:prstGeom prst="rect">
            <a:avLst/>
          </a:prstGeom>
          <a:noFill/>
        </p:spPr>
        <p:txBody>
          <a:bodyPr wrap="square" rtlCol="0" anchor="ctr">
            <a:spAutoFit/>
          </a:bodyPr>
          <a:lstStyle/>
          <a:p>
            <a:pPr algn="r"/>
            <a:r>
              <a:rPr lang="en-GB" altLang="ko-KR" sz="2800" dirty="0" smtClean="0">
                <a:solidFill>
                  <a:schemeClr val="accent1"/>
                </a:solidFill>
                <a:cs typeface="Arial" pitchFamily="34" charset="0"/>
              </a:rPr>
              <a:t>Speak clearly or don’t speak at all.</a:t>
            </a:r>
            <a:endParaRPr lang="en-GB" altLang="ko-KR" sz="2800" dirty="0">
              <a:solidFill>
                <a:schemeClr val="accent1"/>
              </a:solidFill>
              <a:cs typeface="Arial" pitchFamily="34" charset="0"/>
            </a:endParaRPr>
          </a:p>
        </p:txBody>
      </p:sp>
      <p:sp>
        <p:nvSpPr>
          <p:cNvPr id="300" name="Rectangle 299">
            <a:extLst>
              <a:ext uri="{FF2B5EF4-FFF2-40B4-BE49-F238E27FC236}">
                <a16:creationId xmlns:a16="http://schemas.microsoft.com/office/drawing/2014/main" id="{85DD160A-C05E-48FF-928C-F1ED840FB0B3}"/>
              </a:ext>
            </a:extLst>
          </p:cNvPr>
          <p:cNvSpPr/>
          <p:nvPr/>
        </p:nvSpPr>
        <p:spPr>
          <a:xfrm>
            <a:off x="734571" y="846659"/>
            <a:ext cx="4001844" cy="646331"/>
          </a:xfrm>
          <a:prstGeom prst="rect">
            <a:avLst/>
          </a:prstGeom>
        </p:spPr>
        <p:txBody>
          <a:bodyPr wrap="square">
            <a:spAutoFit/>
          </a:bodyPr>
          <a:lstStyle/>
          <a:p>
            <a:pPr algn="ctr"/>
            <a:r>
              <a:rPr lang="en-US" sz="3600" dirty="0" smtClean="0">
                <a:solidFill>
                  <a:schemeClr val="bg1"/>
                </a:solidFill>
              </a:rPr>
              <a:t>Speech</a:t>
            </a:r>
            <a:endParaRPr lang="en-US" sz="3600" dirty="0">
              <a:solidFill>
                <a:schemeClr val="bg1"/>
              </a:solidFill>
            </a:endParaRPr>
          </a:p>
        </p:txBody>
      </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ctr"/>
            <a:r>
              <a:rPr lang="en-US" sz="3600" dirty="0" smtClean="0">
                <a:solidFill>
                  <a:schemeClr val="bg1"/>
                </a:solidFill>
              </a:rPr>
              <a:t>Recognition</a:t>
            </a:r>
            <a:endParaRPr lang="en-US" sz="3600" dirty="0">
              <a:solidFill>
                <a:schemeClr val="bg1"/>
              </a:solidFill>
            </a:endParaRPr>
          </a:p>
        </p:txBody>
      </p:sp>
      <p:sp>
        <p:nvSpPr>
          <p:cNvPr id="302" name="Rectangle 301">
            <a:extLst>
              <a:ext uri="{FF2B5EF4-FFF2-40B4-BE49-F238E27FC236}">
                <a16:creationId xmlns:a16="http://schemas.microsoft.com/office/drawing/2014/main" id="{E9B7B593-D656-452E-AFE4-89D6370C70F6}"/>
              </a:ext>
            </a:extLst>
          </p:cNvPr>
          <p:cNvSpPr/>
          <p:nvPr/>
        </p:nvSpPr>
        <p:spPr>
          <a:xfrm>
            <a:off x="387807"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TextBox 303">
            <a:extLst>
              <a:ext uri="{FF2B5EF4-FFF2-40B4-BE49-F238E27FC236}">
                <a16:creationId xmlns:a16="http://schemas.microsoft.com/office/drawing/2014/main" id="{BE74C795-9882-4BD3-AA8A-89B346E39665}"/>
              </a:ext>
            </a:extLst>
          </p:cNvPr>
          <p:cNvSpPr txBox="1"/>
          <p:nvPr/>
        </p:nvSpPr>
        <p:spPr>
          <a:xfrm>
            <a:off x="356328" y="2605953"/>
            <a:ext cx="4344480" cy="3693319"/>
          </a:xfrm>
          <a:prstGeom prst="rect">
            <a:avLst/>
          </a:prstGeom>
          <a:noFill/>
        </p:spPr>
        <p:txBody>
          <a:bodyPr wrap="square" rtlCol="0">
            <a:spAutoFit/>
          </a:bodyPr>
          <a:lstStyle/>
          <a:p>
            <a:r>
              <a:rPr lang="en-US" dirty="0">
                <a:solidFill>
                  <a:schemeClr val="bg1"/>
                </a:solidFill>
              </a:rPr>
              <a:t>Speech recognition, or speech-to-text, is the ability for a machine or program to identify words spoken aloud and convert them into readable text</a:t>
            </a:r>
            <a:r>
              <a:rPr lang="en-US" dirty="0" smtClean="0">
                <a:solidFill>
                  <a:schemeClr val="bg1"/>
                </a:solidFill>
              </a:rPr>
              <a:t>.</a:t>
            </a:r>
          </a:p>
          <a:p>
            <a:r>
              <a:rPr lang="en-US" dirty="0">
                <a:solidFill>
                  <a:schemeClr val="bg1"/>
                </a:solidFill>
              </a:rPr>
              <a:t>It’s the procedure of extracting essential information from input speech signal to make accurate decision about the corresponding text. This concept is implemented through Python.</a:t>
            </a:r>
            <a:endParaRPr lang="en-US" altLang="ko-KR" dirty="0">
              <a:solidFill>
                <a:schemeClr val="bg1"/>
              </a:solidFill>
              <a:cs typeface="Arial" pitchFamily="34" charset="0"/>
            </a:endParaRPr>
          </a:p>
          <a:p>
            <a:r>
              <a:rPr lang="en-US" dirty="0" smtClean="0">
                <a:solidFill>
                  <a:schemeClr val="bg1"/>
                </a:solidFill>
              </a:rPr>
              <a:t>Rudimentary</a:t>
            </a:r>
            <a:r>
              <a:rPr lang="en-US" dirty="0">
                <a:solidFill>
                  <a:schemeClr val="bg1"/>
                </a:solidFill>
              </a:rPr>
              <a:t> </a:t>
            </a:r>
            <a:r>
              <a:rPr lang="en-US" dirty="0" smtClean="0">
                <a:solidFill>
                  <a:schemeClr val="bg1"/>
                </a:solidFill>
              </a:rPr>
              <a:t>speech recognition</a:t>
            </a:r>
            <a:r>
              <a:rPr lang="en-US" dirty="0">
                <a:solidFill>
                  <a:schemeClr val="bg1"/>
                </a:solidFill>
              </a:rPr>
              <a:t> </a:t>
            </a:r>
            <a:r>
              <a:rPr lang="en-US" dirty="0" smtClean="0">
                <a:solidFill>
                  <a:schemeClr val="bg1"/>
                </a:solidFill>
              </a:rPr>
              <a:t>software </a:t>
            </a:r>
            <a:r>
              <a:rPr lang="en-US" dirty="0">
                <a:solidFill>
                  <a:schemeClr val="bg1"/>
                </a:solidFill>
              </a:rPr>
              <a:t>has a limited vocabulary of words and phrases, and it may only identify these if they are spoken very clearly</a:t>
            </a:r>
            <a:r>
              <a:rPr lang="en-US" dirty="0" smtClean="0">
                <a:solidFill>
                  <a:schemeClr val="bg1"/>
                </a:solidFill>
              </a:rPr>
              <a:t>.</a:t>
            </a:r>
          </a:p>
        </p:txBody>
      </p:sp>
      <p:sp>
        <p:nvSpPr>
          <p:cNvPr id="297" name="Freeform: Shape 8">
            <a:extLst>
              <a:ext uri="{FF2B5EF4-FFF2-40B4-BE49-F238E27FC236}">
                <a16:creationId xmlns:a16="http://schemas.microsoft.com/office/drawing/2014/main" id="{9CF4905B-945C-4F5B-BBFD-133CCDF298A0}"/>
              </a:ext>
            </a:extLst>
          </p:cNvPr>
          <p:cNvSpPr/>
          <p:nvPr/>
        </p:nvSpPr>
        <p:spPr>
          <a:xfrm>
            <a:off x="9262666" y="3537435"/>
            <a:ext cx="631114" cy="496400"/>
          </a:xfrm>
          <a:custGeom>
            <a:avLst/>
            <a:gdLst/>
            <a:ahLst/>
            <a:cxnLst/>
            <a:rect l="l" t="t" r="r" b="b"/>
            <a:pathLst>
              <a:path w="959899" h="755005">
                <a:moveTo>
                  <a:pt x="891601" y="0"/>
                </a:moveTo>
                <a:lnTo>
                  <a:pt x="959899" y="144047"/>
                </a:lnTo>
                <a:cubicBezTo>
                  <a:pt x="890359" y="167227"/>
                  <a:pt x="840481" y="199513"/>
                  <a:pt x="810264" y="240906"/>
                </a:cubicBezTo>
                <a:cubicBezTo>
                  <a:pt x="780048" y="282299"/>
                  <a:pt x="764111" y="337351"/>
                  <a:pt x="762456" y="406063"/>
                </a:cubicBezTo>
                <a:lnTo>
                  <a:pt x="931338" y="406063"/>
                </a:lnTo>
                <a:lnTo>
                  <a:pt x="931338" y="755005"/>
                </a:lnTo>
                <a:lnTo>
                  <a:pt x="582397" y="755005"/>
                </a:lnTo>
                <a:lnTo>
                  <a:pt x="582397" y="505406"/>
                </a:lnTo>
                <a:cubicBezTo>
                  <a:pt x="582397" y="403580"/>
                  <a:pt x="591296" y="323692"/>
                  <a:pt x="609095" y="265742"/>
                </a:cubicBezTo>
                <a:cubicBezTo>
                  <a:pt x="626894" y="207792"/>
                  <a:pt x="660008" y="155637"/>
                  <a:pt x="708438" y="109277"/>
                </a:cubicBezTo>
                <a:cubicBezTo>
                  <a:pt x="756868" y="62917"/>
                  <a:pt x="817922" y="26491"/>
                  <a:pt x="891601" y="0"/>
                </a:cubicBezTo>
                <a:close/>
                <a:moveTo>
                  <a:pt x="309204" y="0"/>
                </a:moveTo>
                <a:lnTo>
                  <a:pt x="377502" y="144047"/>
                </a:lnTo>
                <a:cubicBezTo>
                  <a:pt x="307962" y="167227"/>
                  <a:pt x="258084" y="199513"/>
                  <a:pt x="227867" y="240906"/>
                </a:cubicBezTo>
                <a:cubicBezTo>
                  <a:pt x="197650" y="282299"/>
                  <a:pt x="181714" y="337351"/>
                  <a:pt x="180059" y="406063"/>
                </a:cubicBezTo>
                <a:lnTo>
                  <a:pt x="348941" y="406063"/>
                </a:lnTo>
                <a:lnTo>
                  <a:pt x="348941" y="755005"/>
                </a:lnTo>
                <a:lnTo>
                  <a:pt x="0" y="755005"/>
                </a:lnTo>
                <a:lnTo>
                  <a:pt x="0" y="505406"/>
                </a:lnTo>
                <a:cubicBezTo>
                  <a:pt x="0" y="404408"/>
                  <a:pt x="8899" y="324726"/>
                  <a:pt x="26698" y="266363"/>
                </a:cubicBezTo>
                <a:cubicBezTo>
                  <a:pt x="44497" y="207999"/>
                  <a:pt x="77404" y="155637"/>
                  <a:pt x="125420" y="109277"/>
                </a:cubicBezTo>
                <a:cubicBezTo>
                  <a:pt x="173436" y="62917"/>
                  <a:pt x="234697" y="26491"/>
                  <a:pt x="30920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5" name="Freeform: Shape 8">
            <a:extLst>
              <a:ext uri="{FF2B5EF4-FFF2-40B4-BE49-F238E27FC236}">
                <a16:creationId xmlns:a16="http://schemas.microsoft.com/office/drawing/2014/main" id="{9CF4905B-945C-4F5B-BBFD-133CCDF298A0}"/>
              </a:ext>
            </a:extLst>
          </p:cNvPr>
          <p:cNvSpPr/>
          <p:nvPr/>
        </p:nvSpPr>
        <p:spPr>
          <a:xfrm rot="10800000">
            <a:off x="11356499" y="5453163"/>
            <a:ext cx="631114" cy="496400"/>
          </a:xfrm>
          <a:custGeom>
            <a:avLst/>
            <a:gdLst/>
            <a:ahLst/>
            <a:cxnLst/>
            <a:rect l="l" t="t" r="r" b="b"/>
            <a:pathLst>
              <a:path w="959899" h="755005">
                <a:moveTo>
                  <a:pt x="891601" y="0"/>
                </a:moveTo>
                <a:lnTo>
                  <a:pt x="959899" y="144047"/>
                </a:lnTo>
                <a:cubicBezTo>
                  <a:pt x="890359" y="167227"/>
                  <a:pt x="840481" y="199513"/>
                  <a:pt x="810264" y="240906"/>
                </a:cubicBezTo>
                <a:cubicBezTo>
                  <a:pt x="780048" y="282299"/>
                  <a:pt x="764111" y="337351"/>
                  <a:pt x="762456" y="406063"/>
                </a:cubicBezTo>
                <a:lnTo>
                  <a:pt x="931338" y="406063"/>
                </a:lnTo>
                <a:lnTo>
                  <a:pt x="931338" y="755005"/>
                </a:lnTo>
                <a:lnTo>
                  <a:pt x="582397" y="755005"/>
                </a:lnTo>
                <a:lnTo>
                  <a:pt x="582397" y="505406"/>
                </a:lnTo>
                <a:cubicBezTo>
                  <a:pt x="582397" y="403580"/>
                  <a:pt x="591296" y="323692"/>
                  <a:pt x="609095" y="265742"/>
                </a:cubicBezTo>
                <a:cubicBezTo>
                  <a:pt x="626894" y="207792"/>
                  <a:pt x="660008" y="155637"/>
                  <a:pt x="708438" y="109277"/>
                </a:cubicBezTo>
                <a:cubicBezTo>
                  <a:pt x="756868" y="62917"/>
                  <a:pt x="817922" y="26491"/>
                  <a:pt x="891601" y="0"/>
                </a:cubicBezTo>
                <a:close/>
                <a:moveTo>
                  <a:pt x="309204" y="0"/>
                </a:moveTo>
                <a:lnTo>
                  <a:pt x="377502" y="144047"/>
                </a:lnTo>
                <a:cubicBezTo>
                  <a:pt x="307962" y="167227"/>
                  <a:pt x="258084" y="199513"/>
                  <a:pt x="227867" y="240906"/>
                </a:cubicBezTo>
                <a:cubicBezTo>
                  <a:pt x="197650" y="282299"/>
                  <a:pt x="181714" y="337351"/>
                  <a:pt x="180059" y="406063"/>
                </a:cubicBezTo>
                <a:lnTo>
                  <a:pt x="348941" y="406063"/>
                </a:lnTo>
                <a:lnTo>
                  <a:pt x="348941" y="755005"/>
                </a:lnTo>
                <a:lnTo>
                  <a:pt x="0" y="755005"/>
                </a:lnTo>
                <a:lnTo>
                  <a:pt x="0" y="505406"/>
                </a:lnTo>
                <a:cubicBezTo>
                  <a:pt x="0" y="404408"/>
                  <a:pt x="8899" y="324726"/>
                  <a:pt x="26698" y="266363"/>
                </a:cubicBezTo>
                <a:cubicBezTo>
                  <a:pt x="44497" y="207999"/>
                  <a:pt x="77404" y="155637"/>
                  <a:pt x="125420" y="109277"/>
                </a:cubicBezTo>
                <a:cubicBezTo>
                  <a:pt x="173436" y="62917"/>
                  <a:pt x="234697" y="26491"/>
                  <a:pt x="30920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102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500"/>
                                        <p:tgtEl>
                                          <p:spTgt spid="300"/>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01"/>
                                        </p:tgtEl>
                                        <p:attrNameLst>
                                          <p:attrName>style.visibility</p:attrName>
                                        </p:attrNameLst>
                                      </p:cBhvr>
                                      <p:to>
                                        <p:strVal val="visible"/>
                                      </p:to>
                                    </p:set>
                                    <p:animEffect transition="in" filter="fade">
                                      <p:cBhvr>
                                        <p:cTn id="10" dur="500"/>
                                        <p:tgtEl>
                                          <p:spTgt spid="301"/>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04"/>
                                        </p:tgtEl>
                                        <p:attrNameLst>
                                          <p:attrName>style.visibility</p:attrName>
                                        </p:attrNameLst>
                                      </p:cBhvr>
                                      <p:to>
                                        <p:strVal val="visible"/>
                                      </p:to>
                                    </p:set>
                                    <p:animEffect transition="in" filter="fade">
                                      <p:cBhvr>
                                        <p:cTn id="14" dur="500"/>
                                        <p:tgtEl>
                                          <p:spTgt spid="304"/>
                                        </p:tgtEl>
                                      </p:cBhvr>
                                    </p:animEffect>
                                  </p:childTnLst>
                                </p:cTn>
                              </p:par>
                            </p:childTnLst>
                          </p:cTn>
                        </p:par>
                        <p:par>
                          <p:cTn id="15" fill="hold">
                            <p:stCondLst>
                              <p:cond delay="1250"/>
                            </p:stCondLst>
                            <p:childTnLst>
                              <p:par>
                                <p:cTn id="16" presetID="10" presetClass="entr" presetSubtype="0" fill="hold" grpId="0" nodeType="afterEffect">
                                  <p:stCondLst>
                                    <p:cond delay="500"/>
                                  </p:stCondLst>
                                  <p:childTnLst>
                                    <p:set>
                                      <p:cBhvr>
                                        <p:cTn id="17" dur="1" fill="hold">
                                          <p:stCondLst>
                                            <p:cond delay="0"/>
                                          </p:stCondLst>
                                        </p:cTn>
                                        <p:tgtEl>
                                          <p:spTgt spid="299"/>
                                        </p:tgtEl>
                                        <p:attrNameLst>
                                          <p:attrName>style.visibility</p:attrName>
                                        </p:attrNameLst>
                                      </p:cBhvr>
                                      <p:to>
                                        <p:strVal val="visible"/>
                                      </p:to>
                                    </p:set>
                                    <p:animEffect transition="in" filter="fade">
                                      <p:cBhvr>
                                        <p:cTn id="18" dur="500"/>
                                        <p:tgtEl>
                                          <p:spTgt spid="299"/>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97"/>
                                        </p:tgtEl>
                                        <p:attrNameLst>
                                          <p:attrName>style.visibility</p:attrName>
                                        </p:attrNameLst>
                                      </p:cBhvr>
                                      <p:to>
                                        <p:strVal val="visible"/>
                                      </p:to>
                                    </p:set>
                                    <p:animEffect transition="in" filter="fade">
                                      <p:cBhvr>
                                        <p:cTn id="21" dur="500"/>
                                        <p:tgtEl>
                                          <p:spTgt spid="297"/>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305"/>
                                        </p:tgtEl>
                                        <p:attrNameLst>
                                          <p:attrName>style.visibility</p:attrName>
                                        </p:attrNameLst>
                                      </p:cBhvr>
                                      <p:to>
                                        <p:strVal val="visible"/>
                                      </p:to>
                                    </p:set>
                                    <p:animEffect transition="in" filter="fade">
                                      <p:cBhvr>
                                        <p:cTn id="24"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0" grpId="0"/>
      <p:bldP spid="301" grpId="0"/>
      <p:bldP spid="304" grpId="0"/>
      <p:bldP spid="297" grpId="0" animBg="1"/>
      <p:bldP spid="30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352041CF-2B76-41FA-93BE-B12070D8A7C3}"/>
              </a:ext>
            </a:extLst>
          </p:cNvPr>
          <p:cNvPicPr>
            <a:picLocks noGrp="1" noChangeAspect="1" noChangeArrowheads="1"/>
          </p:cNvPicPr>
          <p:nvPr>
            <p:ph type="pic" sz="quarter" idx="65"/>
          </p:nvPr>
        </p:nvPicPr>
        <p:blipFill>
          <a:blip r:embed="rId2">
            <a:extLst>
              <a:ext uri="{28A0092B-C50C-407E-A947-70E740481C1C}">
                <a14:useLocalDpi xmlns:a14="http://schemas.microsoft.com/office/drawing/2010/main" val="0"/>
              </a:ext>
            </a:extLst>
          </a:blip>
          <a:srcRect t="10558" b="1055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2413" r="32413"/>
          <a:stretch>
            <a:fillRect/>
          </a:stretch>
        </p:blipFill>
        <p:spPr/>
      </p:pic>
      <p:sp>
        <p:nvSpPr>
          <p:cNvPr id="17" name="직사각형 16">
            <a:extLst>
              <a:ext uri="{FF2B5EF4-FFF2-40B4-BE49-F238E27FC236}">
                <a16:creationId xmlns:a16="http://schemas.microsoft.com/office/drawing/2014/main" id="{D6908497-0028-41E1-9ADC-C46BD8D25318}"/>
              </a:ext>
            </a:extLst>
          </p:cNvPr>
          <p:cNvSpPr/>
          <p:nvPr/>
        </p:nvSpPr>
        <p:spPr>
          <a:xfrm>
            <a:off x="7801013" y="412403"/>
            <a:ext cx="3918575" cy="2308324"/>
          </a:xfrm>
          <a:prstGeom prst="rect">
            <a:avLst/>
          </a:prstGeom>
        </p:spPr>
        <p:txBody>
          <a:bodyPr wrap="square">
            <a:spAutoFit/>
          </a:bodyPr>
          <a:lstStyle/>
          <a:p>
            <a:r>
              <a:rPr lang="en-US" dirty="0"/>
              <a:t>A GUI (graphical user interface) is a system of interactive visual components for computer software. A GUI displays objects that convey information, and represent actions that can be taken by the user. The objects change color, size, or visibility when the user interacts with them</a:t>
            </a:r>
            <a:endParaRPr lang="ko-KR" altLang="en-US" dirty="0">
              <a:solidFill>
                <a:schemeClr val="tx1">
                  <a:lumMod val="75000"/>
                  <a:lumOff val="25000"/>
                </a:schemeClr>
              </a:solidFill>
            </a:endParaRPr>
          </a:p>
        </p:txBody>
      </p:sp>
      <p:sp>
        <p:nvSpPr>
          <p:cNvPr id="16" name="Text Placeholder 13">
            <a:extLst>
              <a:ext uri="{FF2B5EF4-FFF2-40B4-BE49-F238E27FC236}">
                <a16:creationId xmlns:a16="http://schemas.microsoft.com/office/drawing/2014/main" id="{5E42F44F-03B8-42D5-8585-5B65DF7BA732}"/>
              </a:ext>
            </a:extLst>
          </p:cNvPr>
          <p:cNvSpPr txBox="1">
            <a:spLocks/>
          </p:cNvSpPr>
          <p:nvPr/>
        </p:nvSpPr>
        <p:spPr>
          <a:xfrm>
            <a:off x="3678846" y="3430280"/>
            <a:ext cx="2891365" cy="175787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3600" b="1" dirty="0" smtClean="0">
                <a:solidFill>
                  <a:schemeClr val="bg1"/>
                </a:solidFill>
                <a:latin typeface="+mj-lt"/>
                <a:cs typeface="Arial" pitchFamily="34" charset="0"/>
              </a:rPr>
              <a:t>Graphic User Interface</a:t>
            </a:r>
            <a:endParaRPr lang="en-US" altLang="ko-KR" sz="3600" b="1" dirty="0">
              <a:solidFill>
                <a:schemeClr val="bg1"/>
              </a:solidFill>
              <a:latin typeface="+mj-lt"/>
              <a:cs typeface="Arial" pitchFamily="34" charset="0"/>
            </a:endParaRPr>
          </a:p>
        </p:txBody>
      </p:sp>
    </p:spTree>
    <p:extLst>
      <p:ext uri="{BB962C8B-B14F-4D97-AF65-F5344CB8AC3E}">
        <p14:creationId xmlns:p14="http://schemas.microsoft.com/office/powerpoint/2010/main" val="14565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37" presetClass="entr" presetSubtype="0" fill="hold"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900" decel="100000" fill="hold"/>
                                        <p:tgtEl>
                                          <p:spTgt spid="9"/>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84C7E176-6428-4F2F-BBC4-8119020D2361}"/>
              </a:ext>
            </a:extLst>
          </p:cNvPr>
          <p:cNvSpPr txBox="1">
            <a:spLocks/>
          </p:cNvSpPr>
          <p:nvPr/>
        </p:nvSpPr>
        <p:spPr>
          <a:xfrm>
            <a:off x="938366" y="452673"/>
            <a:ext cx="4158736" cy="253497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4400" b="1" dirty="0" smtClean="0">
                <a:solidFill>
                  <a:schemeClr val="tx1">
                    <a:lumMod val="85000"/>
                    <a:lumOff val="15000"/>
                  </a:schemeClr>
                </a:solidFill>
                <a:latin typeface="+mj-lt"/>
                <a:cs typeface="Arial" pitchFamily="34" charset="0"/>
              </a:rPr>
              <a:t>Some major</a:t>
            </a:r>
          </a:p>
          <a:p>
            <a:pPr marL="0" indent="0">
              <a:lnSpc>
                <a:spcPct val="110000"/>
              </a:lnSpc>
              <a:buNone/>
            </a:pPr>
            <a:r>
              <a:rPr lang="en-US" altLang="ko-KR" sz="4400" b="1" dirty="0" smtClean="0">
                <a:solidFill>
                  <a:schemeClr val="tx1">
                    <a:lumMod val="85000"/>
                    <a:lumOff val="15000"/>
                  </a:schemeClr>
                </a:solidFill>
                <a:latin typeface="+mj-lt"/>
                <a:cs typeface="Arial" pitchFamily="34" charset="0"/>
              </a:rPr>
              <a:t>Examples</a:t>
            </a:r>
            <a:endParaRPr lang="en-US" altLang="ko-KR" sz="4400" b="1" dirty="0">
              <a:solidFill>
                <a:schemeClr val="tx1">
                  <a:lumMod val="85000"/>
                  <a:lumOff val="15000"/>
                </a:schemeClr>
              </a:solidFill>
              <a:latin typeface="+mj-lt"/>
              <a:cs typeface="Arial" pitchFamily="34" charset="0"/>
            </a:endParaRPr>
          </a:p>
        </p:txBody>
      </p:sp>
      <p:sp>
        <p:nvSpPr>
          <p:cNvPr id="9" name="TextBox 8">
            <a:extLst>
              <a:ext uri="{FF2B5EF4-FFF2-40B4-BE49-F238E27FC236}">
                <a16:creationId xmlns:a16="http://schemas.microsoft.com/office/drawing/2014/main" id="{095B1DE5-B531-494D-96CB-47E2D24FD033}"/>
              </a:ext>
            </a:extLst>
          </p:cNvPr>
          <p:cNvSpPr txBox="1"/>
          <p:nvPr/>
        </p:nvSpPr>
        <p:spPr>
          <a:xfrm>
            <a:off x="6837703" y="3594462"/>
            <a:ext cx="4452712" cy="1754326"/>
          </a:xfrm>
          <a:prstGeom prst="rect">
            <a:avLst/>
          </a:prstGeom>
          <a:noFill/>
        </p:spPr>
        <p:txBody>
          <a:bodyPr wrap="square" rtlCol="0">
            <a:spAutoFit/>
          </a:bodyPr>
          <a:lstStyle/>
          <a:p>
            <a:pPr marL="171450" indent="-171450">
              <a:buFont typeface="Arial" panose="020B0604020202020204" pitchFamily="34" charset="0"/>
              <a:buChar char="•"/>
            </a:pPr>
            <a:r>
              <a:rPr lang="en-US" altLang="ko-KR" sz="3600" dirty="0" smtClean="0">
                <a:solidFill>
                  <a:schemeClr val="tx1">
                    <a:lumMod val="65000"/>
                    <a:lumOff val="35000"/>
                  </a:schemeClr>
                </a:solidFill>
                <a:cs typeface="Arial" pitchFamily="34" charset="0"/>
              </a:rPr>
              <a:t> Siri : </a:t>
            </a:r>
            <a:r>
              <a:rPr lang="en-US" altLang="ko-KR" sz="2800" dirty="0" smtClean="0">
                <a:solidFill>
                  <a:schemeClr val="tx1">
                    <a:lumMod val="65000"/>
                    <a:lumOff val="35000"/>
                  </a:schemeClr>
                </a:solidFill>
                <a:cs typeface="Arial" pitchFamily="34" charset="0"/>
              </a:rPr>
              <a:t>by Apple</a:t>
            </a:r>
          </a:p>
          <a:p>
            <a:pPr marL="171450" indent="-171450">
              <a:buFont typeface="Arial" panose="020B0604020202020204" pitchFamily="34" charset="0"/>
              <a:buChar char="•"/>
            </a:pPr>
            <a:r>
              <a:rPr lang="en-US" altLang="ko-KR" sz="3600" dirty="0" smtClean="0">
                <a:solidFill>
                  <a:schemeClr val="tx1">
                    <a:lumMod val="65000"/>
                    <a:lumOff val="35000"/>
                  </a:schemeClr>
                </a:solidFill>
                <a:cs typeface="Arial" pitchFamily="34" charset="0"/>
              </a:rPr>
              <a:t> Alexa : </a:t>
            </a:r>
            <a:r>
              <a:rPr lang="en-US" altLang="ko-KR" sz="2800" dirty="0" smtClean="0">
                <a:solidFill>
                  <a:schemeClr val="tx1">
                    <a:lumMod val="65000"/>
                    <a:lumOff val="35000"/>
                  </a:schemeClr>
                </a:solidFill>
                <a:cs typeface="Arial" pitchFamily="34" charset="0"/>
              </a:rPr>
              <a:t>by Amazon</a:t>
            </a:r>
          </a:p>
          <a:p>
            <a:pPr marL="171450" indent="-171450">
              <a:buFont typeface="Arial" panose="020B0604020202020204" pitchFamily="34" charset="0"/>
              <a:buChar char="•"/>
            </a:pPr>
            <a:r>
              <a:rPr lang="en-US" altLang="ko-KR" sz="3600" dirty="0" smtClean="0">
                <a:solidFill>
                  <a:schemeClr val="tx1">
                    <a:lumMod val="65000"/>
                    <a:lumOff val="35000"/>
                  </a:schemeClr>
                </a:solidFill>
                <a:cs typeface="Arial" pitchFamily="34" charset="0"/>
              </a:rPr>
              <a:t> Cortana : </a:t>
            </a:r>
            <a:r>
              <a:rPr lang="en-US" altLang="ko-KR" sz="2800" dirty="0" smtClean="0">
                <a:solidFill>
                  <a:schemeClr val="tx1">
                    <a:lumMod val="65000"/>
                    <a:lumOff val="35000"/>
                  </a:schemeClr>
                </a:solidFill>
                <a:cs typeface="Arial" pitchFamily="34" charset="0"/>
              </a:rPr>
              <a:t>by Microsoft</a:t>
            </a:r>
            <a:endParaRPr lang="ko-KR" altLang="en-US" sz="2800" dirty="0">
              <a:solidFill>
                <a:schemeClr val="tx1">
                  <a:lumMod val="65000"/>
                  <a:lumOff val="35000"/>
                </a:schemeClr>
              </a:solidFill>
              <a:cs typeface="Arial" pitchFamily="34" charset="0"/>
            </a:endParaRPr>
          </a:p>
        </p:txBody>
      </p:sp>
      <p:pic>
        <p:nvPicPr>
          <p:cNvPr id="4" name="Picture Placeholder 3"/>
          <p:cNvPicPr>
            <a:picLocks noGrp="1" noChangeAspect="1"/>
          </p:cNvPicPr>
          <p:nvPr>
            <p:ph type="pic" idx="14"/>
          </p:nvPr>
        </p:nvPicPr>
        <p:blipFill>
          <a:blip r:embed="rId2">
            <a:extLst>
              <a:ext uri="{28A0092B-C50C-407E-A947-70E740481C1C}">
                <a14:useLocalDpi xmlns:a14="http://schemas.microsoft.com/office/drawing/2010/main" val="0"/>
              </a:ext>
            </a:extLst>
          </a:blip>
          <a:srcRect l="13600" r="13600"/>
          <a:stretch>
            <a:fillRect/>
          </a:stretch>
        </p:blipFill>
        <p:spPr>
          <a:xfrm>
            <a:off x="0" y="3562593"/>
            <a:ext cx="5589983" cy="3004457"/>
          </a:xfrm>
        </p:spPr>
      </p:pic>
      <p:pic>
        <p:nvPicPr>
          <p:cNvPr id="10" name="Picture Placeholder 9"/>
          <p:cNvPicPr>
            <a:picLocks noGrp="1" noChangeAspect="1"/>
          </p:cNvPicPr>
          <p:nvPr>
            <p:ph type="pic" idx="15"/>
          </p:nvPr>
        </p:nvPicPr>
        <p:blipFill>
          <a:blip r:embed="rId3">
            <a:extLst>
              <a:ext uri="{28A0092B-C50C-407E-A947-70E740481C1C}">
                <a14:useLocalDpi xmlns:a14="http://schemas.microsoft.com/office/drawing/2010/main" val="0"/>
              </a:ext>
            </a:extLst>
          </a:blip>
          <a:srcRect l="16707" r="16707"/>
          <a:stretch>
            <a:fillRect/>
          </a:stretch>
        </p:blipFill>
        <p:spPr/>
      </p:pic>
      <p:pic>
        <p:nvPicPr>
          <p:cNvPr id="6" name="Picture Placeholder 5"/>
          <p:cNvPicPr>
            <a:picLocks noGrp="1" noChangeAspect="1"/>
          </p:cNvPicPr>
          <p:nvPr>
            <p:ph type="pic" idx="16"/>
          </p:nvPr>
        </p:nvPicPr>
        <p:blipFill>
          <a:blip r:embed="rId4" cstate="print">
            <a:extLst>
              <a:ext uri="{28A0092B-C50C-407E-A947-70E740481C1C}">
                <a14:useLocalDpi xmlns:a14="http://schemas.microsoft.com/office/drawing/2010/main" val="0"/>
              </a:ext>
            </a:extLst>
          </a:blip>
          <a:srcRect l="16485" r="16485"/>
          <a:stretch>
            <a:fillRect/>
          </a:stretch>
        </p:blipFill>
        <p:spPr/>
      </p:pic>
      <p:sp>
        <p:nvSpPr>
          <p:cNvPr id="12" name="Text Placeholder 13">
            <a:extLst>
              <a:ext uri="{FF2B5EF4-FFF2-40B4-BE49-F238E27FC236}">
                <a16:creationId xmlns:a16="http://schemas.microsoft.com/office/drawing/2014/main" id="{84C7E176-6428-4F2F-BBC4-8119020D2361}"/>
              </a:ext>
            </a:extLst>
          </p:cNvPr>
          <p:cNvSpPr txBox="1">
            <a:spLocks/>
          </p:cNvSpPr>
          <p:nvPr/>
        </p:nvSpPr>
        <p:spPr>
          <a:xfrm>
            <a:off x="5888477" y="5348788"/>
            <a:ext cx="6116693" cy="135681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1800" dirty="0" smtClean="0"/>
              <a:t>These </a:t>
            </a:r>
            <a:r>
              <a:rPr lang="en-US" sz="1800" dirty="0"/>
              <a:t>assistant uses voice queries, gesture based control, </a:t>
            </a:r>
            <a:r>
              <a:rPr lang="en-US" sz="1800" dirty="0" smtClean="0"/>
              <a:t>focus </a:t>
            </a:r>
            <a:r>
              <a:rPr lang="en-US" sz="1800" dirty="0"/>
              <a:t> </a:t>
            </a:r>
            <a:r>
              <a:rPr lang="en-US" sz="1800" dirty="0" smtClean="0"/>
              <a:t>tracking </a:t>
            </a:r>
            <a:r>
              <a:rPr lang="en-US" sz="1800" dirty="0"/>
              <a:t>and a </a:t>
            </a:r>
            <a:r>
              <a:rPr lang="en-US" sz="1800" dirty="0" smtClean="0"/>
              <a:t>natural-language user interface</a:t>
            </a:r>
            <a:r>
              <a:rPr lang="en-US" sz="1800" dirty="0"/>
              <a:t> to answer </a:t>
            </a:r>
            <a:r>
              <a:rPr lang="en-US" sz="1800" dirty="0" smtClean="0"/>
              <a:t>   questions</a:t>
            </a:r>
            <a:r>
              <a:rPr lang="en-US" sz="1800" dirty="0"/>
              <a:t>, make </a:t>
            </a:r>
            <a:r>
              <a:rPr lang="en-US" sz="1800" dirty="0" smtClean="0"/>
              <a:t>recommendations</a:t>
            </a:r>
            <a:r>
              <a:rPr lang="en-US" sz="1800" dirty="0"/>
              <a:t>, and perform actions </a:t>
            </a:r>
            <a:r>
              <a:rPr lang="en-US" sz="1800" dirty="0" smtClean="0"/>
              <a:t>by            </a:t>
            </a:r>
            <a:r>
              <a:rPr lang="en-US" sz="1800" dirty="0"/>
              <a:t>delegating requests to a set of </a:t>
            </a:r>
            <a:r>
              <a:rPr lang="en-US" sz="1800" dirty="0" smtClean="0"/>
              <a:t>internet</a:t>
            </a:r>
            <a:r>
              <a:rPr lang="en-US" sz="1800" dirty="0"/>
              <a:t> services.</a:t>
            </a:r>
            <a:endParaRPr lang="en-US" altLang="ko-KR" sz="1800" b="1" dirty="0">
              <a:solidFill>
                <a:schemeClr val="tx1">
                  <a:lumMod val="85000"/>
                  <a:lumOff val="15000"/>
                </a:schemeClr>
              </a:solidFill>
              <a:latin typeface="+mj-lt"/>
              <a:cs typeface="Arial" pitchFamily="34" charset="0"/>
            </a:endParaRPr>
          </a:p>
        </p:txBody>
      </p:sp>
    </p:spTree>
    <p:extLst>
      <p:ext uri="{BB962C8B-B14F-4D97-AF65-F5344CB8AC3E}">
        <p14:creationId xmlns:p14="http://schemas.microsoft.com/office/powerpoint/2010/main" val="228772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37" presetClass="entr" presetSubtype="0" fill="hold" nodeType="withEffect">
                                  <p:stCondLst>
                                    <p:cond delay="2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900" decel="100000" fill="hold"/>
                                        <p:tgtEl>
                                          <p:spTgt spid="4"/>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smtClean="0">
                <a:solidFill>
                  <a:schemeClr val="tx1">
                    <a:lumMod val="75000"/>
                    <a:lumOff val="25000"/>
                  </a:schemeClr>
                </a:solidFill>
                <a:cs typeface="Arial" pitchFamily="34" charset="0"/>
              </a:rPr>
              <a:t>Modules required</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83988" cy="1284310"/>
            <a:chOff x="1848112" y="1575921"/>
            <a:chExt cx="5383988" cy="1284310"/>
          </a:xfrm>
        </p:grpSpPr>
        <p:sp>
          <p:nvSpPr>
            <p:cNvPr id="8" name="TextBox 7"/>
            <p:cNvSpPr txBox="1"/>
            <p:nvPr/>
          </p:nvSpPr>
          <p:spPr>
            <a:xfrm>
              <a:off x="2724408" y="2213900"/>
              <a:ext cx="4507692" cy="646331"/>
            </a:xfrm>
            <a:prstGeom prst="rect">
              <a:avLst/>
            </a:prstGeom>
            <a:noFill/>
          </p:spPr>
          <p:txBody>
            <a:bodyPr wrap="square" rtlCol="0">
              <a:spAutoFit/>
            </a:bodyPr>
            <a:lstStyle/>
            <a:p>
              <a:r>
                <a:rPr lang="en-US" sz="1200" dirty="0" smtClean="0"/>
                <a:t>This </a:t>
              </a:r>
              <a:r>
                <a:rPr lang="en-US" sz="1200" dirty="0"/>
                <a:t>module is used for getting system </a:t>
              </a:r>
              <a:r>
                <a:rPr lang="en-US" sz="1200" dirty="0" err="1"/>
                <a:t>subprocess</a:t>
              </a:r>
              <a:r>
                <a:rPr lang="en-US" sz="1200" dirty="0"/>
                <a:t> details which are used in various commands </a:t>
              </a:r>
              <a:r>
                <a:rPr lang="en-US" sz="1200" dirty="0" smtClean="0"/>
                <a:t>i.e. </a:t>
              </a:r>
              <a:r>
                <a:rPr lang="en-US" sz="1200" dirty="0"/>
                <a:t>Shutdown, Sleep, etc. This module comes </a:t>
              </a:r>
              <a:r>
                <a:rPr lang="en-US" sz="1200" dirty="0" smtClean="0"/>
                <a:t>built-in </a:t>
              </a:r>
              <a:r>
                <a:rPr lang="en-US" sz="1200" dirty="0"/>
                <a:t>with Python.</a:t>
              </a:r>
              <a:endParaRPr lang="en-US" altLang="ko-KR" sz="1200" dirty="0">
                <a:solidFill>
                  <a:schemeClr val="tx1">
                    <a:lumMod val="75000"/>
                    <a:lumOff val="25000"/>
                  </a:schemeClr>
                </a:solidFill>
                <a:cs typeface="Arial" pitchFamily="34" charset="0"/>
              </a:endParaRPr>
            </a:p>
          </p:txBody>
        </p:sp>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err="1" smtClean="0">
                  <a:solidFill>
                    <a:schemeClr val="tx1">
                      <a:lumMod val="75000"/>
                      <a:lumOff val="25000"/>
                    </a:schemeClr>
                  </a:solidFill>
                  <a:cs typeface="Arial" pitchFamily="34" charset="0"/>
                </a:rPr>
                <a:t>Subprocess</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0768" y="2841953"/>
            <a:ext cx="5383988" cy="1099644"/>
            <a:chOff x="1848112" y="1575921"/>
            <a:chExt cx="5383988" cy="1099644"/>
          </a:xfrm>
        </p:grpSpPr>
        <p:sp>
          <p:nvSpPr>
            <p:cNvPr id="18" name="TextBox 17">
              <a:extLst>
                <a:ext uri="{FF2B5EF4-FFF2-40B4-BE49-F238E27FC236}">
                  <a16:creationId xmlns:a16="http://schemas.microsoft.com/office/drawing/2014/main" id="{4C6F8FA6-DB08-4060-9832-77D337D2BF55}"/>
                </a:ext>
              </a:extLst>
            </p:cNvPr>
            <p:cNvSpPr txBox="1"/>
            <p:nvPr/>
          </p:nvSpPr>
          <p:spPr>
            <a:xfrm>
              <a:off x="2724408" y="2213900"/>
              <a:ext cx="4507692" cy="461665"/>
            </a:xfrm>
            <a:prstGeom prst="rect">
              <a:avLst/>
            </a:prstGeom>
            <a:noFill/>
          </p:spPr>
          <p:txBody>
            <a:bodyPr wrap="square" rtlCol="0">
              <a:spAutoFit/>
            </a:bodyPr>
            <a:lstStyle/>
            <a:p>
              <a:r>
                <a:rPr lang="en-US" sz="1200" dirty="0"/>
                <a:t>It is used to compute expert-level answers using Wolfram’s algorithms, knowledgebase and AI technology</a:t>
              </a:r>
              <a:r>
                <a:rPr lang="en-US" sz="1200" dirty="0" smtClean="0"/>
                <a:t>.</a:t>
              </a:r>
              <a:endParaRPr lang="en-US" altLang="ko-KR"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err="1" smtClean="0">
                  <a:solidFill>
                    <a:schemeClr val="tx1">
                      <a:lumMod val="75000"/>
                      <a:lumOff val="25000"/>
                    </a:schemeClr>
                  </a:solidFill>
                  <a:cs typeface="Arial" pitchFamily="34" charset="0"/>
                </a:rPr>
                <a:t>Wolframalpha</a:t>
              </a:r>
              <a:endParaRPr lang="ko-KR" altLang="en-US" sz="27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80768" y="3976931"/>
            <a:ext cx="5383988" cy="1099644"/>
            <a:chOff x="1848112" y="1575921"/>
            <a:chExt cx="5383988" cy="1099644"/>
          </a:xfrm>
        </p:grpSpPr>
        <p:sp>
          <p:nvSpPr>
            <p:cNvPr id="22" name="TextBox 21">
              <a:extLst>
                <a:ext uri="{FF2B5EF4-FFF2-40B4-BE49-F238E27FC236}">
                  <a16:creationId xmlns:a16="http://schemas.microsoft.com/office/drawing/2014/main" id="{7DDE46A4-1F4F-419B-85C6-1ABD9A677D50}"/>
                </a:ext>
              </a:extLst>
            </p:cNvPr>
            <p:cNvSpPr txBox="1"/>
            <p:nvPr/>
          </p:nvSpPr>
          <p:spPr>
            <a:xfrm>
              <a:off x="2724408" y="2213900"/>
              <a:ext cx="4507692" cy="461665"/>
            </a:xfrm>
            <a:prstGeom prst="rect">
              <a:avLst/>
            </a:prstGeom>
            <a:noFill/>
          </p:spPr>
          <p:txBody>
            <a:bodyPr wrap="square" rtlCol="0">
              <a:spAutoFit/>
            </a:bodyPr>
            <a:lstStyle/>
            <a:p>
              <a:r>
                <a:rPr lang="en-US" sz="1200" dirty="0"/>
                <a:t>This module is used for conversion of text to speech in a program it works offline.</a:t>
              </a:r>
              <a:endParaRPr lang="en-US" altLang="ko-KR"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smtClean="0">
                  <a:solidFill>
                    <a:schemeClr val="tx1">
                      <a:lumMod val="75000"/>
                      <a:lumOff val="25000"/>
                    </a:schemeClr>
                  </a:solidFill>
                  <a:cs typeface="Arial" pitchFamily="34" charset="0"/>
                </a:rPr>
                <a:t>Pyttsx3</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0768" y="5111908"/>
            <a:ext cx="5383988" cy="1284310"/>
            <a:chOff x="1848112" y="1575921"/>
            <a:chExt cx="5383988" cy="1284310"/>
          </a:xfrm>
        </p:grpSpPr>
        <p:sp>
          <p:nvSpPr>
            <p:cNvPr id="26" name="TextBox 25">
              <a:extLst>
                <a:ext uri="{FF2B5EF4-FFF2-40B4-BE49-F238E27FC236}">
                  <a16:creationId xmlns:a16="http://schemas.microsoft.com/office/drawing/2014/main" id="{1D9D096A-3B24-4BB9-A2CC-E0717D579571}"/>
                </a:ext>
              </a:extLst>
            </p:cNvPr>
            <p:cNvSpPr txBox="1"/>
            <p:nvPr/>
          </p:nvSpPr>
          <p:spPr>
            <a:xfrm>
              <a:off x="2724408" y="2213900"/>
              <a:ext cx="4507692" cy="646331"/>
            </a:xfrm>
            <a:prstGeom prst="rect">
              <a:avLst/>
            </a:prstGeom>
            <a:noFill/>
          </p:spPr>
          <p:txBody>
            <a:bodyPr wrap="square" rtlCol="0">
              <a:spAutoFit/>
            </a:bodyPr>
            <a:lstStyle/>
            <a:p>
              <a:r>
                <a:rPr lang="en-US" sz="1200" dirty="0"/>
                <a:t>Wikipedia is a great source of </a:t>
              </a:r>
              <a:r>
                <a:rPr lang="en-US" sz="1200" dirty="0" smtClean="0"/>
                <a:t>knowledge, we </a:t>
              </a:r>
              <a:r>
                <a:rPr lang="en-US" sz="1200" dirty="0"/>
                <a:t>have used Wikipedia module to get information from Wikipedia or to perform Wikipedia search.</a:t>
              </a:r>
              <a:endParaRPr lang="en-US" altLang="ko-KR"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smtClean="0">
                  <a:solidFill>
                    <a:schemeClr val="tx1">
                      <a:lumMod val="75000"/>
                      <a:lumOff val="25000"/>
                    </a:schemeClr>
                  </a:solidFill>
                  <a:cs typeface="Arial" pitchFamily="34" charset="0"/>
                </a:rPr>
                <a:t>Wikipedia</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8172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500"/>
                            </p:stCondLst>
                            <p:childTnLst>
                              <p:par>
                                <p:cTn id="13" presetID="10" presetClass="entr" presetSubtype="0" fill="hold" nodeType="afterEffect">
                                  <p:stCondLst>
                                    <p:cond delay="25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250"/>
                            </p:stCondLst>
                            <p:childTnLst>
                              <p:par>
                                <p:cTn id="17" presetID="10" presetClass="entr" presetSubtype="0" fill="hold" nodeType="afterEffect">
                                  <p:stCondLst>
                                    <p:cond delay="25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3000"/>
                            </p:stCondLst>
                            <p:childTnLst>
                              <p:par>
                                <p:cTn id="21" presetID="10" presetClass="entr" presetSubtype="0" fill="hold" nodeType="after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83988" cy="1284310"/>
            <a:chOff x="1848112" y="1575921"/>
            <a:chExt cx="5383988" cy="1284310"/>
          </a:xfrm>
        </p:grpSpPr>
        <p:sp>
          <p:nvSpPr>
            <p:cNvPr id="8" name="TextBox 7"/>
            <p:cNvSpPr txBox="1"/>
            <p:nvPr/>
          </p:nvSpPr>
          <p:spPr>
            <a:xfrm>
              <a:off x="2724408" y="2213900"/>
              <a:ext cx="4507692" cy="646331"/>
            </a:xfrm>
            <a:prstGeom prst="rect">
              <a:avLst/>
            </a:prstGeom>
            <a:noFill/>
          </p:spPr>
          <p:txBody>
            <a:bodyPr wrap="square" rtlCol="0">
              <a:spAutoFit/>
            </a:bodyPr>
            <a:lstStyle/>
            <a:p>
              <a:r>
                <a:rPr lang="en-US" sz="1200" dirty="0"/>
                <a:t>Since we’re building an Application of voice assistant, one of the most important things in this is that </a:t>
              </a:r>
              <a:r>
                <a:rPr lang="en-US" sz="1200" dirty="0" smtClean="0"/>
                <a:t>our </a:t>
              </a:r>
              <a:r>
                <a:rPr lang="en-US" sz="1200" dirty="0"/>
                <a:t>assistant recognizes </a:t>
              </a:r>
              <a:r>
                <a:rPr lang="en-US" sz="1200" dirty="0" smtClean="0"/>
                <a:t>the </a:t>
              </a:r>
              <a:r>
                <a:rPr lang="en-US" sz="1200" dirty="0"/>
                <a:t>voice (means what you want to </a:t>
              </a:r>
              <a:r>
                <a:rPr lang="en-US" sz="1200" dirty="0" smtClean="0"/>
                <a:t>say).</a:t>
              </a:r>
              <a:endParaRPr lang="en-US" altLang="ko-KR" sz="1200" dirty="0">
                <a:solidFill>
                  <a:schemeClr val="tx1">
                    <a:lumMod val="75000"/>
                    <a:lumOff val="25000"/>
                  </a:schemeClr>
                </a:solidFill>
                <a:cs typeface="Arial" pitchFamily="34" charset="0"/>
              </a:endParaRPr>
            </a:p>
          </p:txBody>
        </p:sp>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smtClean="0">
                  <a:solidFill>
                    <a:schemeClr val="tx1">
                      <a:lumMod val="75000"/>
                      <a:lumOff val="25000"/>
                    </a:schemeClr>
                  </a:solidFill>
                  <a:cs typeface="Arial" pitchFamily="34" charset="0"/>
                </a:rPr>
                <a:t>Speech recognition</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smtClean="0">
                  <a:solidFill>
                    <a:schemeClr val="tx1">
                      <a:lumMod val="75000"/>
                      <a:lumOff val="25000"/>
                    </a:schemeClr>
                  </a:solidFill>
                  <a:cs typeface="Arial" pitchFamily="34" charset="0"/>
                </a:rPr>
                <a:t>06</a:t>
              </a:r>
              <a:endParaRPr lang="ko-KR" altLang="en-US" sz="4400" b="1" dirty="0">
                <a:solidFill>
                  <a:schemeClr val="tx1">
                    <a:lumMod val="75000"/>
                    <a:lumOff val="25000"/>
                  </a:schemeClr>
                </a:solidFill>
                <a:cs typeface="Arial" pitchFamily="34" charset="0"/>
              </a:endParaRPr>
            </a:p>
          </p:txBody>
        </p:sp>
      </p:grpSp>
      <p:sp>
        <p:nvSpPr>
          <p:cNvPr id="19" name="TextBox 18">
            <a:extLst>
              <a:ext uri="{FF2B5EF4-FFF2-40B4-BE49-F238E27FC236}">
                <a16:creationId xmlns:a16="http://schemas.microsoft.com/office/drawing/2014/main" id="{4FCF8A9D-7E22-4279-8535-9C4F0258D7B9}"/>
              </a:ext>
            </a:extLst>
          </p:cNvPr>
          <p:cNvSpPr txBox="1"/>
          <p:nvPr/>
        </p:nvSpPr>
        <p:spPr>
          <a:xfrm>
            <a:off x="2538592" y="3607884"/>
            <a:ext cx="4507692" cy="507831"/>
          </a:xfrm>
          <a:prstGeom prst="rect">
            <a:avLst/>
          </a:prstGeom>
          <a:noFill/>
        </p:spPr>
        <p:txBody>
          <a:bodyPr wrap="square" lIns="108000" rIns="108000" rtlCol="0">
            <a:spAutoFit/>
          </a:bodyPr>
          <a:lstStyle/>
          <a:p>
            <a:r>
              <a:rPr lang="en-US" altLang="ko-KR" sz="2700" b="1" dirty="0" smtClean="0">
                <a:solidFill>
                  <a:srgbClr val="00B0F0"/>
                </a:solidFill>
                <a:cs typeface="Arial" pitchFamily="34" charset="0"/>
              </a:rPr>
              <a:t>Some extra modules:</a:t>
            </a:r>
            <a:endParaRPr lang="ko-KR" altLang="en-US" sz="2700" b="1" dirty="0">
              <a:solidFill>
                <a:srgbClr val="00B0F0"/>
              </a:solidFill>
              <a:cs typeface="Arial" pitchFamily="34" charset="0"/>
            </a:endParaRPr>
          </a:p>
        </p:txBody>
      </p:sp>
      <p:sp>
        <p:nvSpPr>
          <p:cNvPr id="23" name="TextBox 22">
            <a:extLst>
              <a:ext uri="{FF2B5EF4-FFF2-40B4-BE49-F238E27FC236}">
                <a16:creationId xmlns:a16="http://schemas.microsoft.com/office/drawing/2014/main" id="{190EC436-1B46-49D9-A7E4-ADECB5E929DF}"/>
              </a:ext>
            </a:extLst>
          </p:cNvPr>
          <p:cNvSpPr txBox="1"/>
          <p:nvPr/>
        </p:nvSpPr>
        <p:spPr>
          <a:xfrm>
            <a:off x="2538592" y="4190413"/>
            <a:ext cx="4507692" cy="2169825"/>
          </a:xfrm>
          <a:prstGeom prst="rect">
            <a:avLst/>
          </a:prstGeom>
          <a:noFill/>
        </p:spPr>
        <p:txBody>
          <a:bodyPr wrap="square" lIns="108000" rIns="108000" rtlCol="0">
            <a:spAutoFit/>
          </a:bodyPr>
          <a:lstStyle/>
          <a:p>
            <a:pPr marL="457200" indent="-457200">
              <a:buFont typeface="Arial" panose="020B0604020202020204" pitchFamily="34" charset="0"/>
              <a:buChar char="•"/>
            </a:pPr>
            <a:r>
              <a:rPr lang="en-US" altLang="ko-KR" sz="2700" b="1" dirty="0" err="1" smtClean="0">
                <a:solidFill>
                  <a:schemeClr val="tx1">
                    <a:lumMod val="75000"/>
                    <a:lumOff val="25000"/>
                  </a:schemeClr>
                </a:solidFill>
                <a:cs typeface="Arial" pitchFamily="34" charset="0"/>
              </a:rPr>
              <a:t>Ecapture</a:t>
            </a:r>
            <a:endParaRPr lang="en-US" altLang="ko-KR" sz="2700" b="1" dirty="0" smtClean="0">
              <a:solidFill>
                <a:schemeClr val="tx1">
                  <a:lumMod val="75000"/>
                  <a:lumOff val="25000"/>
                </a:schemeClr>
              </a:solidFill>
              <a:cs typeface="Arial" pitchFamily="34" charset="0"/>
            </a:endParaRPr>
          </a:p>
          <a:p>
            <a:pPr marL="457200" indent="-457200">
              <a:buFont typeface="Arial" panose="020B0604020202020204" pitchFamily="34" charset="0"/>
              <a:buChar char="•"/>
            </a:pPr>
            <a:r>
              <a:rPr lang="en-US" altLang="ko-KR" sz="2700" b="1" dirty="0" err="1" smtClean="0">
                <a:solidFill>
                  <a:schemeClr val="tx1">
                    <a:lumMod val="75000"/>
                    <a:lumOff val="25000"/>
                  </a:schemeClr>
                </a:solidFill>
                <a:cs typeface="Arial" pitchFamily="34" charset="0"/>
              </a:rPr>
              <a:t>Datetime</a:t>
            </a:r>
            <a:endParaRPr lang="en-US" altLang="ko-KR" sz="2700" b="1" dirty="0" smtClean="0">
              <a:solidFill>
                <a:schemeClr val="tx1">
                  <a:lumMod val="75000"/>
                  <a:lumOff val="25000"/>
                </a:schemeClr>
              </a:solidFill>
              <a:cs typeface="Arial" pitchFamily="34" charset="0"/>
            </a:endParaRPr>
          </a:p>
          <a:p>
            <a:pPr marL="457200" indent="-457200">
              <a:buFont typeface="Arial" panose="020B0604020202020204" pitchFamily="34" charset="0"/>
              <a:buChar char="•"/>
            </a:pPr>
            <a:r>
              <a:rPr lang="en-US" altLang="ko-KR" sz="2700" b="1" dirty="0" err="1" smtClean="0">
                <a:solidFill>
                  <a:schemeClr val="tx1">
                    <a:lumMod val="75000"/>
                    <a:lumOff val="25000"/>
                  </a:schemeClr>
                </a:solidFill>
                <a:cs typeface="Arial" pitchFamily="34" charset="0"/>
              </a:rPr>
              <a:t>Twilio</a:t>
            </a:r>
            <a:endParaRPr lang="en-US" altLang="ko-KR" sz="2700" b="1" dirty="0" smtClean="0">
              <a:solidFill>
                <a:schemeClr val="tx1">
                  <a:lumMod val="75000"/>
                  <a:lumOff val="25000"/>
                </a:schemeClr>
              </a:solidFill>
              <a:cs typeface="Arial" pitchFamily="34" charset="0"/>
            </a:endParaRPr>
          </a:p>
          <a:p>
            <a:pPr marL="457200" indent="-457200">
              <a:buFont typeface="Arial" panose="020B0604020202020204" pitchFamily="34" charset="0"/>
              <a:buChar char="•"/>
            </a:pPr>
            <a:r>
              <a:rPr lang="en-US" altLang="ko-KR" sz="2700" b="1" dirty="0" smtClean="0">
                <a:solidFill>
                  <a:schemeClr val="tx1">
                    <a:lumMod val="75000"/>
                    <a:lumOff val="25000"/>
                  </a:schemeClr>
                </a:solidFill>
                <a:cs typeface="Arial" pitchFamily="34" charset="0"/>
              </a:rPr>
              <a:t>Request</a:t>
            </a:r>
          </a:p>
          <a:p>
            <a:pPr marL="457200" indent="-457200">
              <a:buFont typeface="Arial" panose="020B0604020202020204" pitchFamily="34" charset="0"/>
              <a:buChar char="•"/>
            </a:pPr>
            <a:r>
              <a:rPr lang="en-US" altLang="ko-KR" sz="2700" b="1" dirty="0" err="1" smtClean="0">
                <a:solidFill>
                  <a:schemeClr val="tx1">
                    <a:lumMod val="75000"/>
                    <a:lumOff val="25000"/>
                  </a:schemeClr>
                </a:solidFill>
                <a:cs typeface="Arial" pitchFamily="34" charset="0"/>
              </a:rPr>
              <a:t>Beautifulsoup</a:t>
            </a:r>
            <a:endParaRPr lang="ko-KR" altLang="en-US" sz="2700" b="1" dirty="0">
              <a:solidFill>
                <a:schemeClr val="tx1">
                  <a:lumMod val="75000"/>
                  <a:lumOff val="25000"/>
                </a:schemeClr>
              </a:solidFill>
              <a:cs typeface="Arial" pitchFamily="34" charset="0"/>
            </a:endParaRPr>
          </a:p>
        </p:txBody>
      </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grpSp>
        <p:nvGrpSpPr>
          <p:cNvPr id="176" name="Group 175">
            <a:extLst>
              <a:ext uri="{FF2B5EF4-FFF2-40B4-BE49-F238E27FC236}">
                <a16:creationId xmlns:a16="http://schemas.microsoft.com/office/drawing/2014/main" id="{37F06B10-F2B9-45AE-BAEE-3A25BDC40F60}"/>
              </a:ext>
            </a:extLst>
          </p:cNvPr>
          <p:cNvGrpSpPr/>
          <p:nvPr/>
        </p:nvGrpSpPr>
        <p:grpSpPr>
          <a:xfrm>
            <a:off x="1682566" y="524826"/>
            <a:ext cx="5383988" cy="1099644"/>
            <a:chOff x="1848112" y="1575921"/>
            <a:chExt cx="5383988" cy="1099644"/>
          </a:xfrm>
        </p:grpSpPr>
        <p:sp>
          <p:nvSpPr>
            <p:cNvPr id="177" name="TextBox 176"/>
            <p:cNvSpPr txBox="1"/>
            <p:nvPr/>
          </p:nvSpPr>
          <p:spPr>
            <a:xfrm>
              <a:off x="2724408" y="2213900"/>
              <a:ext cx="4507692" cy="461665"/>
            </a:xfrm>
            <a:prstGeom prst="rect">
              <a:avLst/>
            </a:prstGeom>
            <a:noFill/>
          </p:spPr>
          <p:txBody>
            <a:bodyPr wrap="square" rtlCol="0">
              <a:spAutoFit/>
            </a:bodyPr>
            <a:lstStyle/>
            <a:p>
              <a:r>
                <a:rPr lang="en-US" sz="1200" dirty="0"/>
                <a:t>This module is used for building GUI and comes </a:t>
              </a:r>
              <a:r>
                <a:rPr lang="en-US" sz="1200" dirty="0" smtClean="0"/>
                <a:t>inbuilt </a:t>
              </a:r>
              <a:r>
                <a:rPr lang="en-US" sz="1200" dirty="0"/>
                <a:t>with Python</a:t>
              </a:r>
              <a:r>
                <a:rPr lang="en-US" sz="1200" dirty="0" smtClean="0"/>
                <a:t>.</a:t>
              </a:r>
              <a:endParaRPr lang="en-US" altLang="ko-KR" sz="1200" dirty="0">
                <a:solidFill>
                  <a:schemeClr val="tx1">
                    <a:lumMod val="75000"/>
                    <a:lumOff val="25000"/>
                  </a:schemeClr>
                </a:solidFill>
                <a:cs typeface="Arial" pitchFamily="34" charset="0"/>
              </a:endParaRPr>
            </a:p>
          </p:txBody>
        </p:sp>
        <p:sp>
          <p:nvSpPr>
            <p:cNvPr id="178" name="TextBox 177"/>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err="1" smtClean="0">
                  <a:solidFill>
                    <a:schemeClr val="tx1">
                      <a:lumMod val="75000"/>
                      <a:lumOff val="25000"/>
                    </a:schemeClr>
                  </a:solidFill>
                  <a:cs typeface="Arial" pitchFamily="34" charset="0"/>
                </a:rPr>
                <a:t>Tkinter</a:t>
              </a:r>
              <a:endParaRPr lang="ko-KR" altLang="en-US" sz="2700" b="1" dirty="0">
                <a:solidFill>
                  <a:schemeClr val="tx1">
                    <a:lumMod val="75000"/>
                    <a:lumOff val="25000"/>
                  </a:schemeClr>
                </a:solidFill>
                <a:cs typeface="Arial" pitchFamily="34" charset="0"/>
              </a:endParaRPr>
            </a:p>
          </p:txBody>
        </p:sp>
        <p:sp>
          <p:nvSpPr>
            <p:cNvPr id="179" name="TextBox 178"/>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smtClean="0">
                  <a:solidFill>
                    <a:schemeClr val="tx1">
                      <a:lumMod val="75000"/>
                      <a:lumOff val="25000"/>
                    </a:schemeClr>
                  </a:solidFill>
                  <a:cs typeface="Arial" pitchFamily="34" charset="0"/>
                </a:rPr>
                <a:t>05</a:t>
              </a:r>
              <a:endParaRPr lang="ko-KR" altLang="en-US" sz="4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5078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9286D33-F0FB-40C8-B794-CC4FFAD92C0B}"/>
              </a:ext>
            </a:extLst>
          </p:cNvPr>
          <p:cNvSpPr txBox="1"/>
          <p:nvPr/>
        </p:nvSpPr>
        <p:spPr>
          <a:xfrm>
            <a:off x="602255" y="1222488"/>
            <a:ext cx="4326335" cy="553998"/>
          </a:xfrm>
          <a:prstGeom prst="rect">
            <a:avLst/>
          </a:prstGeom>
          <a:noFill/>
        </p:spPr>
        <p:txBody>
          <a:bodyPr wrap="square" lIns="36000" tIns="0" rIns="36000" bIns="0" rtlCol="0" anchor="ctr">
            <a:spAutoFit/>
          </a:bodyPr>
          <a:lstStyle/>
          <a:p>
            <a:r>
              <a:rPr lang="en-US" altLang="ko-KR" sz="3600" dirty="0" smtClean="0">
                <a:solidFill>
                  <a:srgbClr val="00B0F0"/>
                </a:solidFill>
              </a:rPr>
              <a:t>Objective of our Project</a:t>
            </a:r>
            <a:endParaRPr lang="en-US" altLang="ko-KR" sz="3600" dirty="0">
              <a:solidFill>
                <a:srgbClr val="00B0F0"/>
              </a:solidFill>
            </a:endParaRPr>
          </a:p>
        </p:txBody>
      </p:sp>
      <p:sp>
        <p:nvSpPr>
          <p:cNvPr id="26" name="TextBox 25">
            <a:extLst>
              <a:ext uri="{FF2B5EF4-FFF2-40B4-BE49-F238E27FC236}">
                <a16:creationId xmlns:a16="http://schemas.microsoft.com/office/drawing/2014/main" id="{1DA9BB21-D50D-4F27-9760-A4D5CABDE138}"/>
              </a:ext>
            </a:extLst>
          </p:cNvPr>
          <p:cNvSpPr txBox="1"/>
          <p:nvPr/>
        </p:nvSpPr>
        <p:spPr>
          <a:xfrm>
            <a:off x="602255" y="2283401"/>
            <a:ext cx="3513888" cy="3570208"/>
          </a:xfrm>
          <a:prstGeom prst="rect">
            <a:avLst/>
          </a:prstGeom>
          <a:noFill/>
        </p:spPr>
        <p:txBody>
          <a:bodyPr wrap="square" rtlCol="0">
            <a:spAutoFit/>
          </a:bodyPr>
          <a:lstStyle/>
          <a:p>
            <a:r>
              <a:rPr lang="en-US" dirty="0" smtClean="0"/>
              <a:t>Vega</a:t>
            </a:r>
            <a:r>
              <a:rPr lang="en-US" dirty="0"/>
              <a:t> can make calls, send text messages, look things up online, provide directions, open apps, set appointments on our calendars, and initiate or complete many other tasks. With the addition of separate apps on the phone, our voice can be a type of remote control for our lives</a:t>
            </a:r>
            <a:r>
              <a:rPr lang="en-US" dirty="0" smtClean="0"/>
              <a:t>.</a:t>
            </a:r>
            <a:r>
              <a:rPr lang="en-US" dirty="0"/>
              <a:t/>
            </a:r>
            <a:br>
              <a:rPr lang="en-US" dirty="0"/>
            </a:br>
            <a:r>
              <a:rPr lang="en-US" sz="1600" dirty="0" smtClean="0">
                <a:solidFill>
                  <a:srgbClr val="FFFF00"/>
                </a:solidFill>
              </a:rPr>
              <a:t>You </a:t>
            </a:r>
            <a:r>
              <a:rPr lang="en-US" sz="1600" dirty="0">
                <a:solidFill>
                  <a:srgbClr val="FFFF00"/>
                </a:solidFill>
              </a:rPr>
              <a:t>can interact with your </a:t>
            </a:r>
            <a:r>
              <a:rPr lang="en-US" sz="1600" dirty="0" smtClean="0">
                <a:solidFill>
                  <a:srgbClr val="FFFF00"/>
                </a:solidFill>
              </a:rPr>
              <a:t>laptop’s microphone. </a:t>
            </a:r>
            <a:r>
              <a:rPr lang="en-US" sz="1600" dirty="0">
                <a:solidFill>
                  <a:srgbClr val="FFFF00"/>
                </a:solidFill>
              </a:rPr>
              <a:t>The response generated by V</a:t>
            </a:r>
            <a:r>
              <a:rPr lang="en-US" sz="1600" dirty="0" smtClean="0">
                <a:solidFill>
                  <a:srgbClr val="FFFF00"/>
                </a:solidFill>
              </a:rPr>
              <a:t>ega </a:t>
            </a:r>
            <a:r>
              <a:rPr lang="en-US" sz="1600" dirty="0">
                <a:solidFill>
                  <a:srgbClr val="FFFF00"/>
                </a:solidFill>
              </a:rPr>
              <a:t>will display on the console </a:t>
            </a:r>
            <a:r>
              <a:rPr lang="en-US" sz="1600" dirty="0" smtClean="0">
                <a:solidFill>
                  <a:srgbClr val="FFFF00"/>
                </a:solidFill>
              </a:rPr>
              <a:t>in the form of text.</a:t>
            </a:r>
            <a:endParaRPr lang="en-US" sz="1600" dirty="0">
              <a:solidFill>
                <a:srgbClr val="FFFF00"/>
              </a:solidFill>
            </a:endParaRPr>
          </a:p>
        </p:txBody>
      </p:sp>
      <p:pic>
        <p:nvPicPr>
          <p:cNvPr id="2" name="Picture Placeholder 1"/>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6133" r="26133"/>
          <a:stretch/>
        </p:blipFill>
        <p:spPr/>
      </p:pic>
      <p:pic>
        <p:nvPicPr>
          <p:cNvPr id="4" name="Picture Placeholder 3"/>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6893" r="90"/>
          <a:stretch/>
        </p:blipFill>
        <p:spPr>
          <a:xfrm>
            <a:off x="4928590" y="2105084"/>
            <a:ext cx="4925290" cy="2647831"/>
          </a:xfrm>
        </p:spPr>
      </p:pic>
    </p:spTree>
    <p:extLst>
      <p:ext uri="{BB962C8B-B14F-4D97-AF65-F5344CB8AC3E}">
        <p14:creationId xmlns:p14="http://schemas.microsoft.com/office/powerpoint/2010/main" val="276686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0">
            <a:extLst>
              <a:ext uri="{FF2B5EF4-FFF2-40B4-BE49-F238E27FC236}">
                <a16:creationId xmlns:a16="http://schemas.microsoft.com/office/drawing/2014/main" id="{B5D97DE5-D42F-4123-BDE2-006B36110448}"/>
              </a:ext>
            </a:extLst>
          </p:cNvPr>
          <p:cNvSpPr txBox="1">
            <a:spLocks/>
          </p:cNvSpPr>
          <p:nvPr/>
        </p:nvSpPr>
        <p:spPr>
          <a:xfrm>
            <a:off x="762584" y="718649"/>
            <a:ext cx="4992866" cy="1614272"/>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4000" b="1" dirty="0">
                <a:solidFill>
                  <a:schemeClr val="bg1"/>
                </a:solidFill>
                <a:latin typeface="+mj-lt"/>
                <a:cs typeface="Arial" pitchFamily="34" charset="0"/>
              </a:rPr>
              <a:t>Modern Portfolio Presentation</a:t>
            </a:r>
          </a:p>
        </p:txBody>
      </p:sp>
      <p:sp>
        <p:nvSpPr>
          <p:cNvPr id="8" name="TextBox 7">
            <a:extLst>
              <a:ext uri="{FF2B5EF4-FFF2-40B4-BE49-F238E27FC236}">
                <a16:creationId xmlns:a16="http://schemas.microsoft.com/office/drawing/2014/main" id="{99106DDE-CF78-4F64-8AEA-C35547A603A3}"/>
              </a:ext>
            </a:extLst>
          </p:cNvPr>
          <p:cNvSpPr txBox="1"/>
          <p:nvPr/>
        </p:nvSpPr>
        <p:spPr>
          <a:xfrm>
            <a:off x="7558727" y="1278910"/>
            <a:ext cx="3179733" cy="2308324"/>
          </a:xfrm>
          <a:prstGeom prst="rect">
            <a:avLst/>
          </a:prstGeom>
          <a:noFill/>
        </p:spPr>
        <p:txBody>
          <a:bodyPr wrap="square" rtlCol="0">
            <a:spAutoFit/>
          </a:bodyPr>
          <a:lstStyle/>
          <a:p>
            <a:r>
              <a:rPr lang="en-US" sz="2400" dirty="0"/>
              <a:t>Speech is power: speech is to persuade, to convert, to compel. It is to bring another out of his bad sense into your good sense.</a:t>
            </a:r>
            <a:endParaRPr lang="en-US" altLang="ko-KR" sz="2400" dirty="0">
              <a:solidFill>
                <a:schemeClr val="tx1">
                  <a:lumMod val="75000"/>
                  <a:lumOff val="25000"/>
                </a:schemeClr>
              </a:solidFill>
              <a:cs typeface="Arial" pitchFamily="34" charset="0"/>
            </a:endParaRPr>
          </a:p>
        </p:txBody>
      </p:sp>
      <p:sp>
        <p:nvSpPr>
          <p:cNvPr id="9" name="Freeform: Shape 8">
            <a:extLst>
              <a:ext uri="{FF2B5EF4-FFF2-40B4-BE49-F238E27FC236}">
                <a16:creationId xmlns:a16="http://schemas.microsoft.com/office/drawing/2014/main" id="{9CF4905B-945C-4F5B-BBFD-133CCDF298A0}"/>
              </a:ext>
            </a:extLst>
          </p:cNvPr>
          <p:cNvSpPr/>
          <p:nvPr/>
        </p:nvSpPr>
        <p:spPr>
          <a:xfrm>
            <a:off x="6881180" y="782510"/>
            <a:ext cx="631114" cy="496400"/>
          </a:xfrm>
          <a:custGeom>
            <a:avLst/>
            <a:gdLst/>
            <a:ahLst/>
            <a:cxnLst/>
            <a:rect l="l" t="t" r="r" b="b"/>
            <a:pathLst>
              <a:path w="959899" h="755005">
                <a:moveTo>
                  <a:pt x="891601" y="0"/>
                </a:moveTo>
                <a:lnTo>
                  <a:pt x="959899" y="144047"/>
                </a:lnTo>
                <a:cubicBezTo>
                  <a:pt x="890359" y="167227"/>
                  <a:pt x="840481" y="199513"/>
                  <a:pt x="810264" y="240906"/>
                </a:cubicBezTo>
                <a:cubicBezTo>
                  <a:pt x="780048" y="282299"/>
                  <a:pt x="764111" y="337351"/>
                  <a:pt x="762456" y="406063"/>
                </a:cubicBezTo>
                <a:lnTo>
                  <a:pt x="931338" y="406063"/>
                </a:lnTo>
                <a:lnTo>
                  <a:pt x="931338" y="755005"/>
                </a:lnTo>
                <a:lnTo>
                  <a:pt x="582397" y="755005"/>
                </a:lnTo>
                <a:lnTo>
                  <a:pt x="582397" y="505406"/>
                </a:lnTo>
                <a:cubicBezTo>
                  <a:pt x="582397" y="403580"/>
                  <a:pt x="591296" y="323692"/>
                  <a:pt x="609095" y="265742"/>
                </a:cubicBezTo>
                <a:cubicBezTo>
                  <a:pt x="626894" y="207792"/>
                  <a:pt x="660008" y="155637"/>
                  <a:pt x="708438" y="109277"/>
                </a:cubicBezTo>
                <a:cubicBezTo>
                  <a:pt x="756868" y="62917"/>
                  <a:pt x="817922" y="26491"/>
                  <a:pt x="891601" y="0"/>
                </a:cubicBezTo>
                <a:close/>
                <a:moveTo>
                  <a:pt x="309204" y="0"/>
                </a:moveTo>
                <a:lnTo>
                  <a:pt x="377502" y="144047"/>
                </a:lnTo>
                <a:cubicBezTo>
                  <a:pt x="307962" y="167227"/>
                  <a:pt x="258084" y="199513"/>
                  <a:pt x="227867" y="240906"/>
                </a:cubicBezTo>
                <a:cubicBezTo>
                  <a:pt x="197650" y="282299"/>
                  <a:pt x="181714" y="337351"/>
                  <a:pt x="180059" y="406063"/>
                </a:cubicBezTo>
                <a:lnTo>
                  <a:pt x="348941" y="406063"/>
                </a:lnTo>
                <a:lnTo>
                  <a:pt x="348941" y="755005"/>
                </a:lnTo>
                <a:lnTo>
                  <a:pt x="0" y="755005"/>
                </a:lnTo>
                <a:lnTo>
                  <a:pt x="0" y="505406"/>
                </a:lnTo>
                <a:cubicBezTo>
                  <a:pt x="0" y="404408"/>
                  <a:pt x="8899" y="324726"/>
                  <a:pt x="26698" y="266363"/>
                </a:cubicBezTo>
                <a:cubicBezTo>
                  <a:pt x="44497" y="207999"/>
                  <a:pt x="77404" y="155637"/>
                  <a:pt x="125420" y="109277"/>
                </a:cubicBezTo>
                <a:cubicBezTo>
                  <a:pt x="173436" y="62917"/>
                  <a:pt x="234697" y="26491"/>
                  <a:pt x="30920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6789111-CC7F-496B-BBB6-757FD8A69EF2}"/>
              </a:ext>
            </a:extLst>
          </p:cNvPr>
          <p:cNvSpPr/>
          <p:nvPr/>
        </p:nvSpPr>
        <p:spPr>
          <a:xfrm rot="10800000">
            <a:off x="10715980" y="3523700"/>
            <a:ext cx="631114" cy="496400"/>
          </a:xfrm>
          <a:custGeom>
            <a:avLst/>
            <a:gdLst/>
            <a:ahLst/>
            <a:cxnLst/>
            <a:rect l="l" t="t" r="r" b="b"/>
            <a:pathLst>
              <a:path w="959899" h="755005">
                <a:moveTo>
                  <a:pt x="891601" y="0"/>
                </a:moveTo>
                <a:lnTo>
                  <a:pt x="959899" y="144047"/>
                </a:lnTo>
                <a:cubicBezTo>
                  <a:pt x="890359" y="167227"/>
                  <a:pt x="840481" y="199513"/>
                  <a:pt x="810264" y="240906"/>
                </a:cubicBezTo>
                <a:cubicBezTo>
                  <a:pt x="780048" y="282299"/>
                  <a:pt x="764111" y="337351"/>
                  <a:pt x="762456" y="406063"/>
                </a:cubicBezTo>
                <a:lnTo>
                  <a:pt x="931338" y="406063"/>
                </a:lnTo>
                <a:lnTo>
                  <a:pt x="931338" y="755005"/>
                </a:lnTo>
                <a:lnTo>
                  <a:pt x="582397" y="755005"/>
                </a:lnTo>
                <a:lnTo>
                  <a:pt x="582397" y="505406"/>
                </a:lnTo>
                <a:cubicBezTo>
                  <a:pt x="582397" y="403580"/>
                  <a:pt x="591296" y="323692"/>
                  <a:pt x="609095" y="265742"/>
                </a:cubicBezTo>
                <a:cubicBezTo>
                  <a:pt x="626894" y="207792"/>
                  <a:pt x="660008" y="155637"/>
                  <a:pt x="708438" y="109277"/>
                </a:cubicBezTo>
                <a:cubicBezTo>
                  <a:pt x="756868" y="62917"/>
                  <a:pt x="817922" y="26491"/>
                  <a:pt x="891601" y="0"/>
                </a:cubicBezTo>
                <a:close/>
                <a:moveTo>
                  <a:pt x="309204" y="0"/>
                </a:moveTo>
                <a:lnTo>
                  <a:pt x="377502" y="144047"/>
                </a:lnTo>
                <a:cubicBezTo>
                  <a:pt x="307962" y="167227"/>
                  <a:pt x="258084" y="199513"/>
                  <a:pt x="227867" y="240906"/>
                </a:cubicBezTo>
                <a:cubicBezTo>
                  <a:pt x="197650" y="282299"/>
                  <a:pt x="181714" y="337351"/>
                  <a:pt x="180059" y="406063"/>
                </a:cubicBezTo>
                <a:lnTo>
                  <a:pt x="348941" y="406063"/>
                </a:lnTo>
                <a:lnTo>
                  <a:pt x="348941" y="755005"/>
                </a:lnTo>
                <a:lnTo>
                  <a:pt x="0" y="755005"/>
                </a:lnTo>
                <a:lnTo>
                  <a:pt x="0" y="505406"/>
                </a:lnTo>
                <a:cubicBezTo>
                  <a:pt x="0" y="404408"/>
                  <a:pt x="8899" y="324726"/>
                  <a:pt x="26698" y="266363"/>
                </a:cubicBezTo>
                <a:cubicBezTo>
                  <a:pt x="44497" y="207999"/>
                  <a:pt x="77404" y="155637"/>
                  <a:pt x="125420" y="109277"/>
                </a:cubicBezTo>
                <a:cubicBezTo>
                  <a:pt x="173436" y="62917"/>
                  <a:pt x="234697" y="26491"/>
                  <a:pt x="30920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DFB50C6-66A5-4180-A0BD-E84124AC383C}"/>
              </a:ext>
            </a:extLst>
          </p:cNvPr>
          <p:cNvSpPr txBox="1"/>
          <p:nvPr/>
        </p:nvSpPr>
        <p:spPr>
          <a:xfrm>
            <a:off x="7131466" y="4967494"/>
            <a:ext cx="4326335" cy="553998"/>
          </a:xfrm>
          <a:prstGeom prst="rect">
            <a:avLst/>
          </a:prstGeom>
          <a:noFill/>
        </p:spPr>
        <p:txBody>
          <a:bodyPr wrap="square" lIns="36000" tIns="0" rIns="36000" bIns="0" rtlCol="0" anchor="ctr">
            <a:spAutoFit/>
          </a:bodyPr>
          <a:lstStyle/>
          <a:p>
            <a:r>
              <a:rPr lang="en-US" altLang="ko-KR" sz="3600" dirty="0" smtClean="0">
                <a:solidFill>
                  <a:schemeClr val="tx1">
                    <a:lumMod val="75000"/>
                    <a:lumOff val="25000"/>
                  </a:schemeClr>
                </a:solidFill>
              </a:rPr>
              <a:t>Speech is Information</a:t>
            </a:r>
            <a:endParaRPr lang="ko-KR" altLang="en-US" sz="3600" dirty="0">
              <a:solidFill>
                <a:schemeClr val="tx1">
                  <a:lumMod val="75000"/>
                  <a:lumOff val="25000"/>
                </a:schemeClr>
              </a:solidFill>
            </a:endParaRPr>
          </a:p>
        </p:txBody>
      </p:sp>
      <p:pic>
        <p:nvPicPr>
          <p:cNvPr id="12" name="Content Placeholder 4">
            <a:extLst>
              <a:ext uri="{FF2B5EF4-FFF2-40B4-BE49-F238E27FC236}">
                <a16:creationId xmlns:a16="http://schemas.microsoft.com/office/drawing/2014/main" id="{0052AA84-A40E-49B1-BEF7-9CEB84E43F84}"/>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6437" r="26437"/>
          <a:stretch>
            <a:fillRect/>
          </a:stretch>
        </p:blipFill>
        <p:spPr>
          <a:prstGeom prst="rect">
            <a:avLst/>
          </a:prstGeom>
        </p:spPr>
      </p:pic>
    </p:spTree>
    <p:extLst>
      <p:ext uri="{BB962C8B-B14F-4D97-AF65-F5344CB8AC3E}">
        <p14:creationId xmlns:p14="http://schemas.microsoft.com/office/powerpoint/2010/main" val="31911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max 1">
      <a:majorFont>
        <a:latin typeface="Comic Sans MS"/>
        <a:ea typeface=""/>
        <a:cs typeface=""/>
      </a:majorFont>
      <a:minorFont>
        <a:latin typeface="Bradley Hand ITC"/>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465</TotalTime>
  <Words>347</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Bradley Hand ITC</vt:lpstr>
      <vt:lpstr>Comic Sans MS</vt:lpstr>
      <vt:lpstr>Trebuchet MS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Maneesh</dc:creator>
  <cp:lastModifiedBy>Maneesh</cp:lastModifiedBy>
  <cp:revision>44</cp:revision>
  <dcterms:created xsi:type="dcterms:W3CDTF">2020-11-28T16:15:48Z</dcterms:created>
  <dcterms:modified xsi:type="dcterms:W3CDTF">2021-01-09T14:41:50Z</dcterms:modified>
</cp:coreProperties>
</file>