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4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MPKI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stream 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Sheet1!$A$2:$A$29</c:f>
              <c:strCache>
                <c:ptCount val="28"/>
                <c:pt idx="0">
                  <c:v>bzip2</c:v>
                </c:pt>
                <c:pt idx="1">
                  <c:v>perlbench</c:v>
                </c:pt>
                <c:pt idx="2">
                  <c:v>omnetpp</c:v>
                </c:pt>
                <c:pt idx="3">
                  <c:v>calculix</c:v>
                </c:pt>
                <c:pt idx="4">
                  <c:v>gobmk</c:v>
                </c:pt>
                <c:pt idx="5">
                  <c:v>gcc</c:v>
                </c:pt>
                <c:pt idx="6">
                  <c:v>zeusmp</c:v>
                </c:pt>
                <c:pt idx="7">
                  <c:v>bwaves</c:v>
                </c:pt>
                <c:pt idx="8">
                  <c:v>tonto</c:v>
                </c:pt>
                <c:pt idx="9">
                  <c:v>gromacs</c:v>
                </c:pt>
                <c:pt idx="10">
                  <c:v>astar</c:v>
                </c:pt>
                <c:pt idx="11">
                  <c:v>cactusADM</c:v>
                </c:pt>
                <c:pt idx="12">
                  <c:v>xalancbmk</c:v>
                </c:pt>
                <c:pt idx="13">
                  <c:v>gamess</c:v>
                </c:pt>
                <c:pt idx="14">
                  <c:v>sphinx3</c:v>
                </c:pt>
                <c:pt idx="15">
                  <c:v>milc</c:v>
                </c:pt>
                <c:pt idx="16">
                  <c:v>soplex</c:v>
                </c:pt>
                <c:pt idx="17">
                  <c:v>povray</c:v>
                </c:pt>
                <c:pt idx="18">
                  <c:v>hmmer</c:v>
                </c:pt>
                <c:pt idx="19">
                  <c:v>sjeng</c:v>
                </c:pt>
                <c:pt idx="20">
                  <c:v>libquantum</c:v>
                </c:pt>
                <c:pt idx="21">
                  <c:v>leslie3d</c:v>
                </c:pt>
                <c:pt idx="22">
                  <c:v>wrf</c:v>
                </c:pt>
                <c:pt idx="23">
                  <c:v>namd</c:v>
                </c:pt>
                <c:pt idx="24">
                  <c:v>GemsFDTD</c:v>
                </c:pt>
                <c:pt idx="25">
                  <c:v>dealII</c:v>
                </c:pt>
                <c:pt idx="26">
                  <c:v>lbm</c:v>
                </c:pt>
                <c:pt idx="27">
                  <c:v>h264ref</c:v>
                </c:pt>
              </c:strCache>
            </c:strRef>
          </c:cat>
          <c:val>
            <c:numRef>
              <c:f>Sheet1!$B$2:$B$29</c:f>
              <c:numCache>
                <c:formatCode>General</c:formatCode>
                <c:ptCount val="28"/>
                <c:pt idx="0">
                  <c:v>8.7937436967444196</c:v>
                </c:pt>
                <c:pt idx="1">
                  <c:v>1.92095677396165</c:v>
                </c:pt>
                <c:pt idx="2">
                  <c:v>5.97</c:v>
                </c:pt>
                <c:pt idx="3">
                  <c:v>6.1122976000000002E-2</c:v>
                </c:pt>
                <c:pt idx="4">
                  <c:v>16.577952456234399</c:v>
                </c:pt>
                <c:pt idx="5">
                  <c:v>2.0202120439019602</c:v>
                </c:pt>
                <c:pt idx="6">
                  <c:v>3.4646858000000002E-3</c:v>
                </c:pt>
                <c:pt idx="7">
                  <c:v>9.9999989999999999E-4</c:v>
                </c:pt>
                <c:pt idx="8">
                  <c:v>0.40822464000000003</c:v>
                </c:pt>
                <c:pt idx="9">
                  <c:v>2.2446654000000001</c:v>
                </c:pt>
                <c:pt idx="10">
                  <c:v>14.6396540295038</c:v>
                </c:pt>
                <c:pt idx="11">
                  <c:v>2.1999999999999999E-2</c:v>
                </c:pt>
                <c:pt idx="12">
                  <c:v>2.0359492000000001</c:v>
                </c:pt>
                <c:pt idx="13">
                  <c:v>0.37707385008215399</c:v>
                </c:pt>
                <c:pt idx="14">
                  <c:v>2.6845734000000001</c:v>
                </c:pt>
                <c:pt idx="15">
                  <c:v>1.8240076000000001E-2</c:v>
                </c:pt>
                <c:pt idx="16">
                  <c:v>9.7720938945511406</c:v>
                </c:pt>
                <c:pt idx="17">
                  <c:v>1.0478272</c:v>
                </c:pt>
                <c:pt idx="18">
                  <c:v>16.305893322065</c:v>
                </c:pt>
                <c:pt idx="19">
                  <c:v>8.4827779999999997</c:v>
                </c:pt>
                <c:pt idx="20">
                  <c:v>8.0504279999999998E-2</c:v>
                </c:pt>
                <c:pt idx="21">
                  <c:v>1.2837596999999999E-2</c:v>
                </c:pt>
                <c:pt idx="22">
                  <c:v>0</c:v>
                </c:pt>
                <c:pt idx="23">
                  <c:v>2.6316147000000001</c:v>
                </c:pt>
                <c:pt idx="24">
                  <c:v>2.8337251000000001E-2</c:v>
                </c:pt>
                <c:pt idx="25">
                  <c:v>1.0966834000000001</c:v>
                </c:pt>
                <c:pt idx="26">
                  <c:v>7.3999990000000002E-2</c:v>
                </c:pt>
                <c:pt idx="27">
                  <c:v>0.86127556420149098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C3-4DD2-B497-20B71E2072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coupled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Sheet1!$A$2:$A$29</c:f>
              <c:strCache>
                <c:ptCount val="28"/>
                <c:pt idx="0">
                  <c:v>bzip2</c:v>
                </c:pt>
                <c:pt idx="1">
                  <c:v>perlbench</c:v>
                </c:pt>
                <c:pt idx="2">
                  <c:v>omnetpp</c:v>
                </c:pt>
                <c:pt idx="3">
                  <c:v>calculix</c:v>
                </c:pt>
                <c:pt idx="4">
                  <c:v>gobmk</c:v>
                </c:pt>
                <c:pt idx="5">
                  <c:v>gcc</c:v>
                </c:pt>
                <c:pt idx="6">
                  <c:v>zeusmp</c:v>
                </c:pt>
                <c:pt idx="7">
                  <c:v>bwaves</c:v>
                </c:pt>
                <c:pt idx="8">
                  <c:v>tonto</c:v>
                </c:pt>
                <c:pt idx="9">
                  <c:v>gromacs</c:v>
                </c:pt>
                <c:pt idx="10">
                  <c:v>astar</c:v>
                </c:pt>
                <c:pt idx="11">
                  <c:v>cactusADM</c:v>
                </c:pt>
                <c:pt idx="12">
                  <c:v>xalancbmk</c:v>
                </c:pt>
                <c:pt idx="13">
                  <c:v>gamess</c:v>
                </c:pt>
                <c:pt idx="14">
                  <c:v>sphinx3</c:v>
                </c:pt>
                <c:pt idx="15">
                  <c:v>milc</c:v>
                </c:pt>
                <c:pt idx="16">
                  <c:v>soplex</c:v>
                </c:pt>
                <c:pt idx="17">
                  <c:v>povray</c:v>
                </c:pt>
                <c:pt idx="18">
                  <c:v>hmmer</c:v>
                </c:pt>
                <c:pt idx="19">
                  <c:v>sjeng</c:v>
                </c:pt>
                <c:pt idx="20">
                  <c:v>libquantum</c:v>
                </c:pt>
                <c:pt idx="21">
                  <c:v>leslie3d</c:v>
                </c:pt>
                <c:pt idx="22">
                  <c:v>wrf</c:v>
                </c:pt>
                <c:pt idx="23">
                  <c:v>namd</c:v>
                </c:pt>
                <c:pt idx="24">
                  <c:v>GemsFDTD</c:v>
                </c:pt>
                <c:pt idx="25">
                  <c:v>dealII</c:v>
                </c:pt>
                <c:pt idx="26">
                  <c:v>lbm</c:v>
                </c:pt>
                <c:pt idx="27">
                  <c:v>h264ref</c:v>
                </c:pt>
              </c:strCache>
            </c:strRef>
          </c:cat>
          <c:val>
            <c:numRef>
              <c:f>Sheet1!$C$2:$C$29</c:f>
              <c:numCache>
                <c:formatCode>General</c:formatCode>
                <c:ptCount val="28"/>
                <c:pt idx="0">
                  <c:v>6.2648258719263099</c:v>
                </c:pt>
                <c:pt idx="1">
                  <c:v>2.1224913418300599</c:v>
                </c:pt>
                <c:pt idx="2">
                  <c:v>5.7130000000000001</c:v>
                </c:pt>
                <c:pt idx="3">
                  <c:v>0.35557538</c:v>
                </c:pt>
                <c:pt idx="4">
                  <c:v>14.0367353103584</c:v>
                </c:pt>
                <c:pt idx="5">
                  <c:v>1.9191761071608</c:v>
                </c:pt>
                <c:pt idx="6">
                  <c:v>4.4084564E-2</c:v>
                </c:pt>
                <c:pt idx="7">
                  <c:v>9.8000000000000004E-2</c:v>
                </c:pt>
                <c:pt idx="8">
                  <c:v>0.66901140000000003</c:v>
                </c:pt>
                <c:pt idx="9">
                  <c:v>1.6678227000000001</c:v>
                </c:pt>
                <c:pt idx="10">
                  <c:v>13.612296545559101</c:v>
                </c:pt>
                <c:pt idx="11">
                  <c:v>5.0000000000000001E-3</c:v>
                </c:pt>
                <c:pt idx="12">
                  <c:v>1.7087971</c:v>
                </c:pt>
                <c:pt idx="13">
                  <c:v>0.700574857917028</c:v>
                </c:pt>
                <c:pt idx="14">
                  <c:v>2.2179918000000001</c:v>
                </c:pt>
                <c:pt idx="15">
                  <c:v>7.5165436000000002E-2</c:v>
                </c:pt>
                <c:pt idx="16">
                  <c:v>7.3765323000232801</c:v>
                </c:pt>
                <c:pt idx="17">
                  <c:v>1.9036674</c:v>
                </c:pt>
                <c:pt idx="18">
                  <c:v>14.1668442349853</c:v>
                </c:pt>
                <c:pt idx="19">
                  <c:v>7.4587700000000003</c:v>
                </c:pt>
                <c:pt idx="20">
                  <c:v>1.9407483E-2</c:v>
                </c:pt>
                <c:pt idx="21">
                  <c:v>5.4610956000000002E-2</c:v>
                </c:pt>
                <c:pt idx="22">
                  <c:v>0</c:v>
                </c:pt>
                <c:pt idx="23">
                  <c:v>1.8955476</c:v>
                </c:pt>
                <c:pt idx="24">
                  <c:v>0.111848034</c:v>
                </c:pt>
                <c:pt idx="25">
                  <c:v>0.83524719999999997</c:v>
                </c:pt>
                <c:pt idx="26">
                  <c:v>4.7999997000000003E-2</c:v>
                </c:pt>
                <c:pt idx="27">
                  <c:v>0.76306668530116795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C3-4DD2-B497-20B71E2072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8992511"/>
        <c:axId val="1348985439"/>
      </c:barChart>
      <c:catAx>
        <c:axId val="1348992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48985439"/>
        <c:crosses val="autoZero"/>
        <c:auto val="1"/>
        <c:lblAlgn val="ctr"/>
        <c:lblOffset val="100"/>
        <c:noMultiLvlLbl val="0"/>
      </c:catAx>
      <c:valAx>
        <c:axId val="1348985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48992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err="1"/>
              <a:t>misrate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stream 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Sheet1!$A$2:$A$29</c:f>
              <c:strCache>
                <c:ptCount val="28"/>
                <c:pt idx="0">
                  <c:v>bzip2</c:v>
                </c:pt>
                <c:pt idx="1">
                  <c:v>perlbench</c:v>
                </c:pt>
                <c:pt idx="2">
                  <c:v>omnetpp</c:v>
                </c:pt>
                <c:pt idx="3">
                  <c:v>calculix</c:v>
                </c:pt>
                <c:pt idx="4">
                  <c:v>gobmk</c:v>
                </c:pt>
                <c:pt idx="5">
                  <c:v>gcc</c:v>
                </c:pt>
                <c:pt idx="6">
                  <c:v>zeusmp</c:v>
                </c:pt>
                <c:pt idx="7">
                  <c:v>bwaves</c:v>
                </c:pt>
                <c:pt idx="8">
                  <c:v>tonto</c:v>
                </c:pt>
                <c:pt idx="9">
                  <c:v>gromacs</c:v>
                </c:pt>
                <c:pt idx="10">
                  <c:v>astar</c:v>
                </c:pt>
                <c:pt idx="11">
                  <c:v>cactusADM</c:v>
                </c:pt>
                <c:pt idx="12">
                  <c:v>xalancbmk</c:v>
                </c:pt>
                <c:pt idx="13">
                  <c:v>gamess</c:v>
                </c:pt>
                <c:pt idx="14">
                  <c:v>sphinx3</c:v>
                </c:pt>
                <c:pt idx="15">
                  <c:v>milc</c:v>
                </c:pt>
                <c:pt idx="16">
                  <c:v>soplex</c:v>
                </c:pt>
                <c:pt idx="17">
                  <c:v>povray</c:v>
                </c:pt>
                <c:pt idx="18">
                  <c:v>hmmer</c:v>
                </c:pt>
                <c:pt idx="19">
                  <c:v>sjeng</c:v>
                </c:pt>
                <c:pt idx="20">
                  <c:v>libquantum</c:v>
                </c:pt>
                <c:pt idx="21">
                  <c:v>leslie3d</c:v>
                </c:pt>
                <c:pt idx="22">
                  <c:v>wrf</c:v>
                </c:pt>
                <c:pt idx="23">
                  <c:v>namd</c:v>
                </c:pt>
                <c:pt idx="24">
                  <c:v>GemsFDTD</c:v>
                </c:pt>
                <c:pt idx="25">
                  <c:v>dealII</c:v>
                </c:pt>
                <c:pt idx="26">
                  <c:v>lbm</c:v>
                </c:pt>
                <c:pt idx="27">
                  <c:v>h264ref</c:v>
                </c:pt>
              </c:strCache>
            </c:strRef>
          </c:cat>
          <c:val>
            <c:numRef>
              <c:f>Sheet1!$B$2:$B$29</c:f>
              <c:numCache>
                <c:formatCode>General</c:formatCode>
                <c:ptCount val="28"/>
                <c:pt idx="0">
                  <c:v>3.52416652982199</c:v>
                </c:pt>
                <c:pt idx="1">
                  <c:v>0.57473057908474801</c:v>
                </c:pt>
                <c:pt idx="2">
                  <c:v>1.2643872</c:v>
                </c:pt>
                <c:pt idx="3">
                  <c:v>4.4939651999999997E-2</c:v>
                </c:pt>
                <c:pt idx="4">
                  <c:v>5.5977736828609999</c:v>
                </c:pt>
                <c:pt idx="5">
                  <c:v>0.54746692687873999</c:v>
                </c:pt>
                <c:pt idx="6">
                  <c:v>9.4709189999999995E-3</c:v>
                </c:pt>
                <c:pt idx="7">
                  <c:v>1.322536E-3</c:v>
                </c:pt>
                <c:pt idx="8">
                  <c:v>0.25580424000000002</c:v>
                </c:pt>
                <c:pt idx="9">
                  <c:v>3.2775020000000001</c:v>
                </c:pt>
                <c:pt idx="10">
                  <c:v>4.2294844014133002</c:v>
                </c:pt>
                <c:pt idx="11">
                  <c:v>1.2309021</c:v>
                </c:pt>
                <c:pt idx="12">
                  <c:v>0.37385249999999998</c:v>
                </c:pt>
                <c:pt idx="13">
                  <c:v>0.30828509632928303</c:v>
                </c:pt>
                <c:pt idx="14">
                  <c:v>1.5314527</c:v>
                </c:pt>
                <c:pt idx="15">
                  <c:v>1.395969E-2</c:v>
                </c:pt>
                <c:pt idx="16">
                  <c:v>3.18032067813252</c:v>
                </c:pt>
                <c:pt idx="17">
                  <c:v>0.37415648000000001</c:v>
                </c:pt>
                <c:pt idx="18">
                  <c:v>5.3231697383445598</c:v>
                </c:pt>
                <c:pt idx="19">
                  <c:v>2.5065803999999998</c:v>
                </c:pt>
                <c:pt idx="20">
                  <c:v>1.2973706E-2</c:v>
                </c:pt>
                <c:pt idx="21">
                  <c:v>1.0795212E-2</c:v>
                </c:pt>
                <c:pt idx="22">
                  <c:v>0</c:v>
                </c:pt>
                <c:pt idx="23">
                  <c:v>2.5402882</c:v>
                </c:pt>
                <c:pt idx="24">
                  <c:v>1.9150550999999998E-2</c:v>
                </c:pt>
                <c:pt idx="25">
                  <c:v>0.57108959999999998</c:v>
                </c:pt>
                <c:pt idx="26">
                  <c:v>0.34893653000000002</c:v>
                </c:pt>
                <c:pt idx="27">
                  <c:v>0.630538302028117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F6-4CE3-9851-2C31B39A11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coupled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Sheet1!$A$2:$A$29</c:f>
              <c:strCache>
                <c:ptCount val="28"/>
                <c:pt idx="0">
                  <c:v>bzip2</c:v>
                </c:pt>
                <c:pt idx="1">
                  <c:v>perlbench</c:v>
                </c:pt>
                <c:pt idx="2">
                  <c:v>omnetpp</c:v>
                </c:pt>
                <c:pt idx="3">
                  <c:v>calculix</c:v>
                </c:pt>
                <c:pt idx="4">
                  <c:v>gobmk</c:v>
                </c:pt>
                <c:pt idx="5">
                  <c:v>gcc</c:v>
                </c:pt>
                <c:pt idx="6">
                  <c:v>zeusmp</c:v>
                </c:pt>
                <c:pt idx="7">
                  <c:v>bwaves</c:v>
                </c:pt>
                <c:pt idx="8">
                  <c:v>tonto</c:v>
                </c:pt>
                <c:pt idx="9">
                  <c:v>gromacs</c:v>
                </c:pt>
                <c:pt idx="10">
                  <c:v>astar</c:v>
                </c:pt>
                <c:pt idx="11">
                  <c:v>cactusADM</c:v>
                </c:pt>
                <c:pt idx="12">
                  <c:v>xalancbmk</c:v>
                </c:pt>
                <c:pt idx="13">
                  <c:v>gamess</c:v>
                </c:pt>
                <c:pt idx="14">
                  <c:v>sphinx3</c:v>
                </c:pt>
                <c:pt idx="15">
                  <c:v>milc</c:v>
                </c:pt>
                <c:pt idx="16">
                  <c:v>soplex</c:v>
                </c:pt>
                <c:pt idx="17">
                  <c:v>povray</c:v>
                </c:pt>
                <c:pt idx="18">
                  <c:v>hmmer</c:v>
                </c:pt>
                <c:pt idx="19">
                  <c:v>sjeng</c:v>
                </c:pt>
                <c:pt idx="20">
                  <c:v>libquantum</c:v>
                </c:pt>
                <c:pt idx="21">
                  <c:v>leslie3d</c:v>
                </c:pt>
                <c:pt idx="22">
                  <c:v>wrf</c:v>
                </c:pt>
                <c:pt idx="23">
                  <c:v>namd</c:v>
                </c:pt>
                <c:pt idx="24">
                  <c:v>GemsFDTD</c:v>
                </c:pt>
                <c:pt idx="25">
                  <c:v>dealII</c:v>
                </c:pt>
                <c:pt idx="26">
                  <c:v>lbm</c:v>
                </c:pt>
                <c:pt idx="27">
                  <c:v>h264ref</c:v>
                </c:pt>
              </c:strCache>
            </c:strRef>
          </c:cat>
          <c:val>
            <c:numRef>
              <c:f>Sheet1!$C$2:$C$29</c:f>
              <c:numCache>
                <c:formatCode>General</c:formatCode>
                <c:ptCount val="28"/>
                <c:pt idx="0">
                  <c:v>2.51010837864253</c:v>
                </c:pt>
                <c:pt idx="1">
                  <c:v>0.63363216495483898</c:v>
                </c:pt>
                <c:pt idx="2">
                  <c:v>1.209592</c:v>
                </c:pt>
                <c:pt idx="3">
                  <c:v>0.26009633999999998</c:v>
                </c:pt>
                <c:pt idx="4">
                  <c:v>4.7584778028770502</c:v>
                </c:pt>
                <c:pt idx="5">
                  <c:v>0.52147678595369196</c:v>
                </c:pt>
                <c:pt idx="6">
                  <c:v>9.2442683999999997E-2</c:v>
                </c:pt>
                <c:pt idx="7">
                  <c:v>0.10315781</c:v>
                </c:pt>
                <c:pt idx="8">
                  <c:v>0.41064715000000002</c:v>
                </c:pt>
                <c:pt idx="9">
                  <c:v>1.9424782</c:v>
                </c:pt>
                <c:pt idx="10">
                  <c:v>3.9269763719573101</c:v>
                </c:pt>
                <c:pt idx="11">
                  <c:v>0.2768294</c:v>
                </c:pt>
                <c:pt idx="12">
                  <c:v>0.31331098000000002</c:v>
                </c:pt>
                <c:pt idx="13">
                  <c:v>0.57017105023808701</c:v>
                </c:pt>
                <c:pt idx="14">
                  <c:v>1.2651920000000001</c:v>
                </c:pt>
                <c:pt idx="15">
                  <c:v>5.7646629999999997E-2</c:v>
                </c:pt>
                <c:pt idx="16">
                  <c:v>2.4207688831805698</c:v>
                </c:pt>
                <c:pt idx="17">
                  <c:v>0.67883919999999998</c:v>
                </c:pt>
                <c:pt idx="18">
                  <c:v>4.6268154148786698</c:v>
                </c:pt>
                <c:pt idx="19">
                  <c:v>2.2046429999999999</c:v>
                </c:pt>
                <c:pt idx="20">
                  <c:v>3.1123343000000001E-3</c:v>
                </c:pt>
                <c:pt idx="21">
                  <c:v>4.5779581999999999E-2</c:v>
                </c:pt>
                <c:pt idx="22">
                  <c:v>0</c:v>
                </c:pt>
                <c:pt idx="23">
                  <c:v>1.8129896000000001</c:v>
                </c:pt>
                <c:pt idx="24">
                  <c:v>0.23388094000000001</c:v>
                </c:pt>
                <c:pt idx="25">
                  <c:v>0.44196187999999997</c:v>
                </c:pt>
                <c:pt idx="26">
                  <c:v>0.22779237999999999</c:v>
                </c:pt>
                <c:pt idx="27">
                  <c:v>0.557989002132669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F6-4CE3-9851-2C31B39A11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8987103"/>
        <c:axId val="1348986271"/>
      </c:barChart>
      <c:catAx>
        <c:axId val="1348987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48986271"/>
        <c:crosses val="autoZero"/>
        <c:auto val="1"/>
        <c:lblAlgn val="ctr"/>
        <c:lblOffset val="100"/>
        <c:noMultiLvlLbl val="0"/>
      </c:catAx>
      <c:valAx>
        <c:axId val="1348986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48987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6168F-B8C9-9225-EEB3-7E9F56AE4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836861-4B7A-83C5-7CE2-E881E7853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31D9E3-CF98-E793-98F8-BF57210F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F12D0-6C21-88AA-0927-69E9D874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8B53D-8854-B1FC-B450-AE63A9A6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25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E0281-AC21-A160-0897-1EA492A1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A22BBE-6FB6-E670-16F8-95EF5FAFB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98C45F-77A7-99AE-2A83-594D5FB5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693CA-57D6-345A-6F5B-12A823C7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B98EA-D26F-04BE-DEC5-4F725FA8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13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DB4D5E-BAD8-E1E7-A0F8-5618D9EAF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9D2196-531A-3C81-A808-8AB10D448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2648DD-71C9-2263-081B-C1AFF9C6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96AC01-4ACF-FC5C-4F6E-9F9487DE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CAADF-A27E-31A7-45B9-42012E61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22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65E77-0066-D139-F148-D401AA25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A23FF8-14A1-EE72-2AB5-F05E7315B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3C404-29D6-B816-20CC-BA1F2AC59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9F091-F9D8-B3CF-A92F-889E2F11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CADC7E-5D37-8ABD-777F-A01611B6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68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97BF4-285D-A94D-022D-DBEE9A18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495884-929F-13B9-92DF-1219D6D3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AB048D-AD4A-E9BB-B0A4-7C2E0543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6ECAE-F748-9374-AEA2-643832A6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189D30-A765-157B-C21C-CEE30A24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1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97D10-30D7-4E7A-17C5-6B031142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86202-38A9-A0FD-A97B-DC102F895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BAAAC1-F0D3-D7E5-0E1C-6CADA7226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C33DED-32E6-2C35-2045-C234DE1F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F4B4A6-7F1E-197D-2172-029D518E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18D7B9-4EED-079F-DA44-A8E6ADA5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C830D-2F07-5F5C-2EEE-D5013A7CA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06C5A1-E5CB-D389-70E8-CD9BD3C1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ACF7B4-4915-5A2F-9195-BA72E7183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C50BF4-77F4-AF6F-D54C-A13194BC9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780376-7788-4810-96CD-735E5DA3E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FF2457-12A9-7F3E-F8E6-0F079F2F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D22ABD-F81C-01BC-6BDD-CE776C65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9D50A7-0B01-7123-3BB9-2DE3068D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8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9372A-F561-83A9-FA36-6B1C7F7A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D1E659-A9CF-F7DF-9183-6009BBCD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974A23-483A-D03D-C1B6-6FA0B2C1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D2256A-E47D-EBEF-7DA5-D976D4FA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23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DC1172-0B51-3D04-25AF-582FA732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F44AE3-F306-8F08-B024-1230EA1B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CA6DE4-C4B3-36E3-A48E-251B85A4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46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A10B3-D2C9-FF4E-8CDC-FF652C8B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49639-3802-E51E-04EE-124C7926E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76D8A0-37DD-7024-858A-8280C2903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37B375-6C5C-55F0-4329-CD7DB8E0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4D68B0-97FD-CE69-DCD7-BDC385F7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B33BF4-AE32-DA7C-9239-13673BE3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17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C1A81-F537-C626-BA1C-5058A17A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4157EF-0D53-3704-57BB-171EFE318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3955A2-B694-A90C-2FD7-B66740428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5B9E73-A2C5-21B4-FD6B-7CA69659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5ADF69-ED8C-C987-3E54-06EF15B9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39CA3A-3F89-D60E-00E1-7C833717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07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8ACD08-7904-C657-0ABA-189B3BFC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BD39F6-34C8-4BA0-E5EF-F4315D82C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A7ACF-6E8F-BF29-3958-E5854971B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FDD50-B9AB-44B6-8874-BEB4005BD240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127A7-244D-4032-FFCC-8960FF88F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50DCB-12B7-8A00-9811-ECEE0C806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01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71EF4C85-5759-BCCD-26DE-74AFA555CA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8674157"/>
              </p:ext>
            </p:extLst>
          </p:nvPr>
        </p:nvGraphicFramePr>
        <p:xfrm>
          <a:off x="128875" y="719666"/>
          <a:ext cx="1199766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295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F5691AB9-F4EA-A604-C0DB-544A3A7192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7069110"/>
              </p:ext>
            </p:extLst>
          </p:nvPr>
        </p:nvGraphicFramePr>
        <p:xfrm>
          <a:off x="202518" y="719666"/>
          <a:ext cx="11989482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7394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子航</dc:creator>
  <cp:lastModifiedBy>陈 子航</cp:lastModifiedBy>
  <cp:revision>9</cp:revision>
  <dcterms:created xsi:type="dcterms:W3CDTF">2022-10-13T01:30:59Z</dcterms:created>
  <dcterms:modified xsi:type="dcterms:W3CDTF">2022-10-25T06:55:07Z</dcterms:modified>
</cp:coreProperties>
</file>