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MPKI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stream 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GemsFDTD</c:v>
                </c:pt>
                <c:pt idx="1">
                  <c:v>perlbench_diffmail</c:v>
                </c:pt>
                <c:pt idx="2">
                  <c:v>astar_biglakes</c:v>
                </c:pt>
                <c:pt idx="3">
                  <c:v>bwaves</c:v>
                </c:pt>
                <c:pt idx="4">
                  <c:v>soplex_ref</c:v>
                </c:pt>
                <c:pt idx="5">
                  <c:v>omnetpp</c:v>
                </c:pt>
                <c:pt idx="6">
                  <c:v>gobmk_score2</c:v>
                </c:pt>
                <c:pt idx="7">
                  <c:v>hmmer_retro</c:v>
                </c:pt>
                <c:pt idx="8">
                  <c:v>namd</c:v>
                </c:pt>
                <c:pt idx="9">
                  <c:v>lbm</c:v>
                </c:pt>
                <c:pt idx="10">
                  <c:v>perlbench_splitmail</c:v>
                </c:pt>
                <c:pt idx="11">
                  <c:v>gcc_scilab</c:v>
                </c:pt>
                <c:pt idx="12">
                  <c:v>libquantum</c:v>
                </c:pt>
                <c:pt idx="13">
                  <c:v>cactusADM</c:v>
                </c:pt>
                <c:pt idx="14">
                  <c:v>gcc_166</c:v>
                </c:pt>
                <c:pt idx="15">
                  <c:v>xalancbmk</c:v>
                </c:pt>
                <c:pt idx="16">
                  <c:v>gamess_gradient</c:v>
                </c:pt>
                <c:pt idx="17">
                  <c:v>gcc_s04</c:v>
                </c:pt>
                <c:pt idx="18">
                  <c:v>gobmk_nngs</c:v>
                </c:pt>
                <c:pt idx="19">
                  <c:v>gobmk_trevord</c:v>
                </c:pt>
                <c:pt idx="20">
                  <c:v>h264ref_foreman</c:v>
                </c:pt>
                <c:pt idx="21">
                  <c:v>gamess_triazolium</c:v>
                </c:pt>
                <c:pt idx="22">
                  <c:v>hmmer_nph3</c:v>
                </c:pt>
                <c:pt idx="23">
                  <c:v>bzip2_combined</c:v>
                </c:pt>
                <c:pt idx="24">
                  <c:v>bzip2_html</c:v>
                </c:pt>
                <c:pt idx="25">
                  <c:v>gromacs</c:v>
                </c:pt>
                <c:pt idx="26">
                  <c:v>bzip2_chicken</c:v>
                </c:pt>
                <c:pt idx="27">
                  <c:v>gcc_expr</c:v>
                </c:pt>
                <c:pt idx="28">
                  <c:v>astar_rivers</c:v>
                </c:pt>
                <c:pt idx="29">
                  <c:v>tonto</c:v>
                </c:pt>
                <c:pt idx="30">
                  <c:v>leslie3d</c:v>
                </c:pt>
                <c:pt idx="31">
                  <c:v>gcc_cpdecl</c:v>
                </c:pt>
                <c:pt idx="32">
                  <c:v>gamess_cytosine</c:v>
                </c:pt>
                <c:pt idx="33">
                  <c:v>bzip2_program</c:v>
                </c:pt>
                <c:pt idx="34">
                  <c:v>milc</c:v>
                </c:pt>
                <c:pt idx="35">
                  <c:v>sjeng</c:v>
                </c:pt>
                <c:pt idx="36">
                  <c:v>gcc_200</c:v>
                </c:pt>
                <c:pt idx="37">
                  <c:v>gcc_g23</c:v>
                </c:pt>
                <c:pt idx="38">
                  <c:v>mcf</c:v>
                </c:pt>
                <c:pt idx="39">
                  <c:v>zeusmp</c:v>
                </c:pt>
                <c:pt idx="40">
                  <c:v>bzip2_liberty</c:v>
                </c:pt>
                <c:pt idx="41">
                  <c:v>povray</c:v>
                </c:pt>
                <c:pt idx="42">
                  <c:v>sphinx3</c:v>
                </c:pt>
                <c:pt idx="43">
                  <c:v>gcc_expr2</c:v>
                </c:pt>
                <c:pt idx="44">
                  <c:v>dealII</c:v>
                </c:pt>
                <c:pt idx="45">
                  <c:v>bzip2_source</c:v>
                </c:pt>
                <c:pt idx="46">
                  <c:v>h264ref_sss</c:v>
                </c:pt>
                <c:pt idx="47">
                  <c:v>gobmk_13x13</c:v>
                </c:pt>
                <c:pt idx="48">
                  <c:v>soplex_pds</c:v>
                </c:pt>
                <c:pt idx="49">
                  <c:v>gobmk_trevorc</c:v>
                </c:pt>
                <c:pt idx="50">
                  <c:v>gcc_typeck</c:v>
                </c:pt>
                <c:pt idx="51">
                  <c:v>calculix</c:v>
                </c:pt>
                <c:pt idx="52">
                  <c:v>perlbench_checkspam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2.8337251000000001E-2</c:v>
                </c:pt>
                <c:pt idx="1">
                  <c:v>0.55899995999999996</c:v>
                </c:pt>
                <c:pt idx="2">
                  <c:v>8.2114370000000001</c:v>
                </c:pt>
                <c:pt idx="3">
                  <c:v>9.9999989999999999E-4</c:v>
                </c:pt>
                <c:pt idx="4">
                  <c:v>4.3677210000000004</c:v>
                </c:pt>
                <c:pt idx="5">
                  <c:v>5.97</c:v>
                </c:pt>
                <c:pt idx="6">
                  <c:v>15.338768</c:v>
                </c:pt>
                <c:pt idx="7">
                  <c:v>16.65258</c:v>
                </c:pt>
                <c:pt idx="8">
                  <c:v>2.6316147000000001</c:v>
                </c:pt>
                <c:pt idx="9">
                  <c:v>7.3999990000000002E-2</c:v>
                </c:pt>
                <c:pt idx="10">
                  <c:v>0.81695485000000001</c:v>
                </c:pt>
                <c:pt idx="11">
                  <c:v>5.953068</c:v>
                </c:pt>
                <c:pt idx="12">
                  <c:v>8.0504279999999998E-2</c:v>
                </c:pt>
                <c:pt idx="13">
                  <c:v>2.1999999999999999E-2</c:v>
                </c:pt>
                <c:pt idx="14">
                  <c:v>1.3577002</c:v>
                </c:pt>
                <c:pt idx="15">
                  <c:v>2.0359492000000001</c:v>
                </c:pt>
                <c:pt idx="16">
                  <c:v>0.31978879999999998</c:v>
                </c:pt>
                <c:pt idx="17">
                  <c:v>1.2309068000000001</c:v>
                </c:pt>
                <c:pt idx="18">
                  <c:v>15.728104</c:v>
                </c:pt>
                <c:pt idx="19">
                  <c:v>15.701649</c:v>
                </c:pt>
                <c:pt idx="20">
                  <c:v>1.330173</c:v>
                </c:pt>
                <c:pt idx="21">
                  <c:v>0.23608080000000001</c:v>
                </c:pt>
                <c:pt idx="22">
                  <c:v>15.574445000000001</c:v>
                </c:pt>
                <c:pt idx="23">
                  <c:v>14.048555</c:v>
                </c:pt>
                <c:pt idx="24">
                  <c:v>5.6446430000000003</c:v>
                </c:pt>
                <c:pt idx="25">
                  <c:v>2.2446654000000001</c:v>
                </c:pt>
                <c:pt idx="26">
                  <c:v>5.5838264999999998</c:v>
                </c:pt>
                <c:pt idx="27">
                  <c:v>0.12729190000000001</c:v>
                </c:pt>
                <c:pt idx="28">
                  <c:v>17.711945</c:v>
                </c:pt>
                <c:pt idx="29">
                  <c:v>0.40822464000000003</c:v>
                </c:pt>
                <c:pt idx="30">
                  <c:v>1.2837596999999999E-2</c:v>
                </c:pt>
                <c:pt idx="31">
                  <c:v>1.4152948000000001</c:v>
                </c:pt>
                <c:pt idx="32">
                  <c:v>0.60887146000000003</c:v>
                </c:pt>
                <c:pt idx="33">
                  <c:v>9.0580409999999993</c:v>
                </c:pt>
                <c:pt idx="34">
                  <c:v>1.8240076000000001E-2</c:v>
                </c:pt>
                <c:pt idx="35">
                  <c:v>8.4827779999999997</c:v>
                </c:pt>
                <c:pt idx="36">
                  <c:v>5.3595499999999996</c:v>
                </c:pt>
                <c:pt idx="37">
                  <c:v>0.42937123999999999</c:v>
                </c:pt>
                <c:pt idx="38">
                  <c:v>22.160806999999998</c:v>
                </c:pt>
                <c:pt idx="39">
                  <c:v>3.4646858000000002E-3</c:v>
                </c:pt>
                <c:pt idx="40">
                  <c:v>3.2733561999999998</c:v>
                </c:pt>
                <c:pt idx="41">
                  <c:v>1.0478272</c:v>
                </c:pt>
                <c:pt idx="42">
                  <c:v>2.6845734000000001</c:v>
                </c:pt>
                <c:pt idx="43">
                  <c:v>2.2909293000000002</c:v>
                </c:pt>
                <c:pt idx="44">
                  <c:v>1.0966834000000001</c:v>
                </c:pt>
                <c:pt idx="45">
                  <c:v>14.502991</c:v>
                </c:pt>
                <c:pt idx="46">
                  <c:v>0.80999770000000004</c:v>
                </c:pt>
                <c:pt idx="47">
                  <c:v>20.544138</c:v>
                </c:pt>
                <c:pt idx="48">
                  <c:v>15.04987</c:v>
                </c:pt>
                <c:pt idx="49">
                  <c:v>17.813139</c:v>
                </c:pt>
                <c:pt idx="50">
                  <c:v>1.9197934999999999</c:v>
                </c:pt>
                <c:pt idx="51">
                  <c:v>6.1122976000000002E-2</c:v>
                </c:pt>
                <c:pt idx="52">
                  <c:v>3.0746609999999999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C3-4DD2-B497-20B71E2072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coupled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GemsFDTD</c:v>
                </c:pt>
                <c:pt idx="1">
                  <c:v>perlbench_diffmail</c:v>
                </c:pt>
                <c:pt idx="2">
                  <c:v>astar_biglakes</c:v>
                </c:pt>
                <c:pt idx="3">
                  <c:v>bwaves</c:v>
                </c:pt>
                <c:pt idx="4">
                  <c:v>soplex_ref</c:v>
                </c:pt>
                <c:pt idx="5">
                  <c:v>omnetpp</c:v>
                </c:pt>
                <c:pt idx="6">
                  <c:v>gobmk_score2</c:v>
                </c:pt>
                <c:pt idx="7">
                  <c:v>hmmer_retro</c:v>
                </c:pt>
                <c:pt idx="8">
                  <c:v>namd</c:v>
                </c:pt>
                <c:pt idx="9">
                  <c:v>lbm</c:v>
                </c:pt>
                <c:pt idx="10">
                  <c:v>perlbench_splitmail</c:v>
                </c:pt>
                <c:pt idx="11">
                  <c:v>gcc_scilab</c:v>
                </c:pt>
                <c:pt idx="12">
                  <c:v>libquantum</c:v>
                </c:pt>
                <c:pt idx="13">
                  <c:v>cactusADM</c:v>
                </c:pt>
                <c:pt idx="14">
                  <c:v>gcc_166</c:v>
                </c:pt>
                <c:pt idx="15">
                  <c:v>xalancbmk</c:v>
                </c:pt>
                <c:pt idx="16">
                  <c:v>gamess_gradient</c:v>
                </c:pt>
                <c:pt idx="17">
                  <c:v>gcc_s04</c:v>
                </c:pt>
                <c:pt idx="18">
                  <c:v>gobmk_nngs</c:v>
                </c:pt>
                <c:pt idx="19">
                  <c:v>gobmk_trevord</c:v>
                </c:pt>
                <c:pt idx="20">
                  <c:v>h264ref_foreman</c:v>
                </c:pt>
                <c:pt idx="21">
                  <c:v>gamess_triazolium</c:v>
                </c:pt>
                <c:pt idx="22">
                  <c:v>hmmer_nph3</c:v>
                </c:pt>
                <c:pt idx="23">
                  <c:v>bzip2_combined</c:v>
                </c:pt>
                <c:pt idx="24">
                  <c:v>bzip2_html</c:v>
                </c:pt>
                <c:pt idx="25">
                  <c:v>gromacs</c:v>
                </c:pt>
                <c:pt idx="26">
                  <c:v>bzip2_chicken</c:v>
                </c:pt>
                <c:pt idx="27">
                  <c:v>gcc_expr</c:v>
                </c:pt>
                <c:pt idx="28">
                  <c:v>astar_rivers</c:v>
                </c:pt>
                <c:pt idx="29">
                  <c:v>tonto</c:v>
                </c:pt>
                <c:pt idx="30">
                  <c:v>leslie3d</c:v>
                </c:pt>
                <c:pt idx="31">
                  <c:v>gcc_cpdecl</c:v>
                </c:pt>
                <c:pt idx="32">
                  <c:v>gamess_cytosine</c:v>
                </c:pt>
                <c:pt idx="33">
                  <c:v>bzip2_program</c:v>
                </c:pt>
                <c:pt idx="34">
                  <c:v>milc</c:v>
                </c:pt>
                <c:pt idx="35">
                  <c:v>sjeng</c:v>
                </c:pt>
                <c:pt idx="36">
                  <c:v>gcc_200</c:v>
                </c:pt>
                <c:pt idx="37">
                  <c:v>gcc_g23</c:v>
                </c:pt>
                <c:pt idx="38">
                  <c:v>mcf</c:v>
                </c:pt>
                <c:pt idx="39">
                  <c:v>zeusmp</c:v>
                </c:pt>
                <c:pt idx="40">
                  <c:v>bzip2_liberty</c:v>
                </c:pt>
                <c:pt idx="41">
                  <c:v>povray</c:v>
                </c:pt>
                <c:pt idx="42">
                  <c:v>sphinx3</c:v>
                </c:pt>
                <c:pt idx="43">
                  <c:v>gcc_expr2</c:v>
                </c:pt>
                <c:pt idx="44">
                  <c:v>dealII</c:v>
                </c:pt>
                <c:pt idx="45">
                  <c:v>bzip2_source</c:v>
                </c:pt>
                <c:pt idx="46">
                  <c:v>h264ref_sss</c:v>
                </c:pt>
                <c:pt idx="47">
                  <c:v>gobmk_13x13</c:v>
                </c:pt>
                <c:pt idx="48">
                  <c:v>soplex_pds</c:v>
                </c:pt>
                <c:pt idx="49">
                  <c:v>gobmk_trevorc</c:v>
                </c:pt>
                <c:pt idx="50">
                  <c:v>gcc_typeck</c:v>
                </c:pt>
                <c:pt idx="51">
                  <c:v>calculix</c:v>
                </c:pt>
                <c:pt idx="52">
                  <c:v>perlbench_checkspam</c:v>
                </c:pt>
              </c:strCache>
            </c:strRef>
          </c:cat>
          <c:val>
            <c:numRef>
              <c:f>Sheet1!$C$2:$C$54</c:f>
              <c:numCache>
                <c:formatCode>General</c:formatCode>
                <c:ptCount val="53"/>
                <c:pt idx="0">
                  <c:v>0.111848034</c:v>
                </c:pt>
                <c:pt idx="1">
                  <c:v>0.80100000000000005</c:v>
                </c:pt>
                <c:pt idx="2">
                  <c:v>8.9497269999999993</c:v>
                </c:pt>
                <c:pt idx="3">
                  <c:v>9.8000000000000004E-2</c:v>
                </c:pt>
                <c:pt idx="4">
                  <c:v>3.8495729999999999</c:v>
                </c:pt>
                <c:pt idx="5">
                  <c:v>5.7130000000000001</c:v>
                </c:pt>
                <c:pt idx="6">
                  <c:v>13.2236595</c:v>
                </c:pt>
                <c:pt idx="7">
                  <c:v>14.405811999999999</c:v>
                </c:pt>
                <c:pt idx="8">
                  <c:v>1.8955476</c:v>
                </c:pt>
                <c:pt idx="9">
                  <c:v>4.7999997000000003E-2</c:v>
                </c:pt>
                <c:pt idx="10">
                  <c:v>1.0328774000000001</c:v>
                </c:pt>
                <c:pt idx="11">
                  <c:v>3.2896771</c:v>
                </c:pt>
                <c:pt idx="12">
                  <c:v>1.9407483E-2</c:v>
                </c:pt>
                <c:pt idx="13">
                  <c:v>5.0000000000000001E-3</c:v>
                </c:pt>
                <c:pt idx="14">
                  <c:v>1.6090914999999999</c:v>
                </c:pt>
                <c:pt idx="15">
                  <c:v>1.7087971</c:v>
                </c:pt>
                <c:pt idx="16">
                  <c:v>0.56511056000000004</c:v>
                </c:pt>
                <c:pt idx="17">
                  <c:v>1.4525151999999999</c:v>
                </c:pt>
                <c:pt idx="18">
                  <c:v>13.746771000000001</c:v>
                </c:pt>
                <c:pt idx="19">
                  <c:v>12.942622</c:v>
                </c:pt>
                <c:pt idx="20">
                  <c:v>1.2317967000000001</c:v>
                </c:pt>
                <c:pt idx="21">
                  <c:v>0.38604369999999999</c:v>
                </c:pt>
                <c:pt idx="22">
                  <c:v>13.662663999999999</c:v>
                </c:pt>
                <c:pt idx="23">
                  <c:v>10.303621</c:v>
                </c:pt>
                <c:pt idx="24">
                  <c:v>4.0035449999999999</c:v>
                </c:pt>
                <c:pt idx="25">
                  <c:v>1.6678227000000001</c:v>
                </c:pt>
                <c:pt idx="26">
                  <c:v>3.6541223999999999</c:v>
                </c:pt>
                <c:pt idx="27">
                  <c:v>0.16781840000000001</c:v>
                </c:pt>
                <c:pt idx="28">
                  <c:v>15.840717</c:v>
                </c:pt>
                <c:pt idx="29">
                  <c:v>0.66901140000000003</c:v>
                </c:pt>
                <c:pt idx="30">
                  <c:v>5.4610956000000002E-2</c:v>
                </c:pt>
                <c:pt idx="31">
                  <c:v>1.7845040000000001</c:v>
                </c:pt>
                <c:pt idx="32">
                  <c:v>1.2435944000000001</c:v>
                </c:pt>
                <c:pt idx="33">
                  <c:v>6.6705923</c:v>
                </c:pt>
                <c:pt idx="34">
                  <c:v>7.5165436000000002E-2</c:v>
                </c:pt>
                <c:pt idx="35">
                  <c:v>7.4587700000000003</c:v>
                </c:pt>
                <c:pt idx="36">
                  <c:v>4.7614590000000003</c:v>
                </c:pt>
                <c:pt idx="37">
                  <c:v>0.63111424000000005</c:v>
                </c:pt>
                <c:pt idx="38">
                  <c:v>20.972626000000002</c:v>
                </c:pt>
                <c:pt idx="39">
                  <c:v>4.4084564E-2</c:v>
                </c:pt>
                <c:pt idx="40">
                  <c:v>2.0330138</c:v>
                </c:pt>
                <c:pt idx="41">
                  <c:v>1.9036674</c:v>
                </c:pt>
                <c:pt idx="42">
                  <c:v>2.2179918000000001</c:v>
                </c:pt>
                <c:pt idx="43">
                  <c:v>2.1743185999999999</c:v>
                </c:pt>
                <c:pt idx="44">
                  <c:v>0.83524719999999997</c:v>
                </c:pt>
                <c:pt idx="45">
                  <c:v>10.187163</c:v>
                </c:pt>
                <c:pt idx="46">
                  <c:v>0.71180712999999995</c:v>
                </c:pt>
                <c:pt idx="47">
                  <c:v>16.004549000000001</c:v>
                </c:pt>
                <c:pt idx="48">
                  <c:v>10.820873000000001</c:v>
                </c:pt>
                <c:pt idx="49">
                  <c:v>15.509688000000001</c:v>
                </c:pt>
                <c:pt idx="50">
                  <c:v>1.9813848999999999</c:v>
                </c:pt>
                <c:pt idx="51">
                  <c:v>0.35557538</c:v>
                </c:pt>
                <c:pt idx="52">
                  <c:v>3.2528934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C3-4DD2-B497-20B71E207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8992511"/>
        <c:axId val="1348985439"/>
      </c:barChart>
      <c:catAx>
        <c:axId val="1348992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8985439"/>
        <c:crosses val="autoZero"/>
        <c:auto val="1"/>
        <c:lblAlgn val="ctr"/>
        <c:lblOffset val="100"/>
        <c:noMultiLvlLbl val="0"/>
      </c:catAx>
      <c:valAx>
        <c:axId val="134898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8992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/>
              <a:t>misrate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stream 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GemsFDTD</c:v>
                </c:pt>
                <c:pt idx="1">
                  <c:v>perlbench_diffmail</c:v>
                </c:pt>
                <c:pt idx="2">
                  <c:v>astar_biglakes</c:v>
                </c:pt>
                <c:pt idx="3">
                  <c:v>bwaves</c:v>
                </c:pt>
                <c:pt idx="4">
                  <c:v>soplex_ref</c:v>
                </c:pt>
                <c:pt idx="5">
                  <c:v>omnetpp</c:v>
                </c:pt>
                <c:pt idx="6">
                  <c:v>gobmk_score2</c:v>
                </c:pt>
                <c:pt idx="7">
                  <c:v>hmmer_retro</c:v>
                </c:pt>
                <c:pt idx="8">
                  <c:v>namd</c:v>
                </c:pt>
                <c:pt idx="9">
                  <c:v>lbm</c:v>
                </c:pt>
                <c:pt idx="10">
                  <c:v>perlbench_splitmail</c:v>
                </c:pt>
                <c:pt idx="11">
                  <c:v>gcc_scilab</c:v>
                </c:pt>
                <c:pt idx="12">
                  <c:v>libquantum</c:v>
                </c:pt>
                <c:pt idx="13">
                  <c:v>cactusADM</c:v>
                </c:pt>
                <c:pt idx="14">
                  <c:v>gcc_166</c:v>
                </c:pt>
                <c:pt idx="15">
                  <c:v>xalancbmk</c:v>
                </c:pt>
                <c:pt idx="16">
                  <c:v>gamess_gradient</c:v>
                </c:pt>
                <c:pt idx="17">
                  <c:v>gcc_s04</c:v>
                </c:pt>
                <c:pt idx="18">
                  <c:v>gobmk_nngs</c:v>
                </c:pt>
                <c:pt idx="19">
                  <c:v>gobmk_trevord</c:v>
                </c:pt>
                <c:pt idx="20">
                  <c:v>h264ref_foreman</c:v>
                </c:pt>
                <c:pt idx="21">
                  <c:v>gamess_triazolium</c:v>
                </c:pt>
                <c:pt idx="22">
                  <c:v>hmmer_nph3</c:v>
                </c:pt>
                <c:pt idx="23">
                  <c:v>bzip2_combined</c:v>
                </c:pt>
                <c:pt idx="24">
                  <c:v>bzip2_html</c:v>
                </c:pt>
                <c:pt idx="25">
                  <c:v>gromacs</c:v>
                </c:pt>
                <c:pt idx="26">
                  <c:v>bzip2_chicken</c:v>
                </c:pt>
                <c:pt idx="27">
                  <c:v>gcc_expr</c:v>
                </c:pt>
                <c:pt idx="28">
                  <c:v>astar_rivers</c:v>
                </c:pt>
                <c:pt idx="29">
                  <c:v>tonto</c:v>
                </c:pt>
                <c:pt idx="30">
                  <c:v>leslie3d</c:v>
                </c:pt>
                <c:pt idx="31">
                  <c:v>gcc_cpdecl</c:v>
                </c:pt>
                <c:pt idx="32">
                  <c:v>gamess_cytosine</c:v>
                </c:pt>
                <c:pt idx="33">
                  <c:v>bzip2_program</c:v>
                </c:pt>
                <c:pt idx="34">
                  <c:v>milc</c:v>
                </c:pt>
                <c:pt idx="35">
                  <c:v>sjeng</c:v>
                </c:pt>
                <c:pt idx="36">
                  <c:v>gcc_200</c:v>
                </c:pt>
                <c:pt idx="37">
                  <c:v>gcc_g23</c:v>
                </c:pt>
                <c:pt idx="38">
                  <c:v>mcf</c:v>
                </c:pt>
                <c:pt idx="39">
                  <c:v>zeusmp</c:v>
                </c:pt>
                <c:pt idx="40">
                  <c:v>bzip2_liberty</c:v>
                </c:pt>
                <c:pt idx="41">
                  <c:v>povray</c:v>
                </c:pt>
                <c:pt idx="42">
                  <c:v>sphinx3</c:v>
                </c:pt>
                <c:pt idx="43">
                  <c:v>gcc_expr2</c:v>
                </c:pt>
                <c:pt idx="44">
                  <c:v>dealII</c:v>
                </c:pt>
                <c:pt idx="45">
                  <c:v>bzip2_source</c:v>
                </c:pt>
                <c:pt idx="46">
                  <c:v>h264ref_sss</c:v>
                </c:pt>
                <c:pt idx="47">
                  <c:v>gobmk_13x13</c:v>
                </c:pt>
                <c:pt idx="48">
                  <c:v>soplex_pds</c:v>
                </c:pt>
                <c:pt idx="49">
                  <c:v>gobmk_trevorc</c:v>
                </c:pt>
                <c:pt idx="50">
                  <c:v>gcc_typeck</c:v>
                </c:pt>
                <c:pt idx="51">
                  <c:v>calculix</c:v>
                </c:pt>
                <c:pt idx="52">
                  <c:v>perlbench_checkspam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1.9150550999999998E-2</c:v>
                </c:pt>
                <c:pt idx="1">
                  <c:v>0.18533899000000001</c:v>
                </c:pt>
                <c:pt idx="2">
                  <c:v>2.3524845000000001</c:v>
                </c:pt>
                <c:pt idx="3">
                  <c:v>1.322536E-3</c:v>
                </c:pt>
                <c:pt idx="4">
                  <c:v>1.6574247</c:v>
                </c:pt>
                <c:pt idx="5">
                  <c:v>1.2643872</c:v>
                </c:pt>
                <c:pt idx="6">
                  <c:v>5.0066147000000001</c:v>
                </c:pt>
                <c:pt idx="7">
                  <c:v>5.1928010000000002</c:v>
                </c:pt>
                <c:pt idx="8">
                  <c:v>2.5402882</c:v>
                </c:pt>
                <c:pt idx="9">
                  <c:v>0.34893653000000002</c:v>
                </c:pt>
                <c:pt idx="10">
                  <c:v>0.24849450000000001</c:v>
                </c:pt>
                <c:pt idx="11">
                  <c:v>1.7200344000000001</c:v>
                </c:pt>
                <c:pt idx="12">
                  <c:v>1.2973706E-2</c:v>
                </c:pt>
                <c:pt idx="13">
                  <c:v>1.2309021</c:v>
                </c:pt>
                <c:pt idx="14">
                  <c:v>0.33123399999999997</c:v>
                </c:pt>
                <c:pt idx="15">
                  <c:v>0.37385249999999998</c:v>
                </c:pt>
                <c:pt idx="16">
                  <c:v>0.27943414</c:v>
                </c:pt>
                <c:pt idx="17">
                  <c:v>0.36943355</c:v>
                </c:pt>
                <c:pt idx="18">
                  <c:v>5.2998605000000003</c:v>
                </c:pt>
                <c:pt idx="19">
                  <c:v>5.5369289999999998</c:v>
                </c:pt>
                <c:pt idx="20">
                  <c:v>0.84431772999999999</c:v>
                </c:pt>
                <c:pt idx="21">
                  <c:v>0.22988132999999999</c:v>
                </c:pt>
                <c:pt idx="22">
                  <c:v>5.5982250000000002</c:v>
                </c:pt>
                <c:pt idx="23">
                  <c:v>5.4580773999999996</c:v>
                </c:pt>
                <c:pt idx="24">
                  <c:v>2.6305013000000002</c:v>
                </c:pt>
                <c:pt idx="25">
                  <c:v>3.2775020000000001</c:v>
                </c:pt>
                <c:pt idx="26">
                  <c:v>1.9149689999999999</c:v>
                </c:pt>
                <c:pt idx="27">
                  <c:v>2.6563834000000001E-2</c:v>
                </c:pt>
                <c:pt idx="28">
                  <c:v>5.1265745000000003</c:v>
                </c:pt>
                <c:pt idx="29">
                  <c:v>0.25580424000000002</c:v>
                </c:pt>
                <c:pt idx="30">
                  <c:v>1.0795212E-2</c:v>
                </c:pt>
                <c:pt idx="31">
                  <c:v>0.41910934</c:v>
                </c:pt>
                <c:pt idx="32">
                  <c:v>0.4270331</c:v>
                </c:pt>
                <c:pt idx="33">
                  <c:v>3.3886158000000002</c:v>
                </c:pt>
                <c:pt idx="34">
                  <c:v>1.395969E-2</c:v>
                </c:pt>
                <c:pt idx="35">
                  <c:v>2.5065803999999998</c:v>
                </c:pt>
                <c:pt idx="36">
                  <c:v>1.3357724</c:v>
                </c:pt>
                <c:pt idx="37">
                  <c:v>0.14766960000000001</c:v>
                </c:pt>
                <c:pt idx="38">
                  <c:v>4.6170080000000002</c:v>
                </c:pt>
                <c:pt idx="39">
                  <c:v>9.4709189999999995E-3</c:v>
                </c:pt>
                <c:pt idx="40">
                  <c:v>1.0314897999999999</c:v>
                </c:pt>
                <c:pt idx="41">
                  <c:v>0.37415648000000001</c:v>
                </c:pt>
                <c:pt idx="42">
                  <c:v>1.5314527</c:v>
                </c:pt>
                <c:pt idx="43">
                  <c:v>0.62405100000000002</c:v>
                </c:pt>
                <c:pt idx="44">
                  <c:v>0.57108959999999998</c:v>
                </c:pt>
                <c:pt idx="45">
                  <c:v>5.9025464000000003</c:v>
                </c:pt>
                <c:pt idx="46">
                  <c:v>0.60715973000000001</c:v>
                </c:pt>
                <c:pt idx="47">
                  <c:v>6.5972986000000002</c:v>
                </c:pt>
                <c:pt idx="48">
                  <c:v>4.6675430000000002</c:v>
                </c:pt>
                <c:pt idx="49">
                  <c:v>6.2696399999999999</c:v>
                </c:pt>
                <c:pt idx="50">
                  <c:v>0.51320330000000003</c:v>
                </c:pt>
                <c:pt idx="51">
                  <c:v>4.4939651999999997E-2</c:v>
                </c:pt>
                <c:pt idx="52">
                  <c:v>0.91089719999999996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F6-4CE3-9851-2C31B39A11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coupled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GemsFDTD</c:v>
                </c:pt>
                <c:pt idx="1">
                  <c:v>perlbench_diffmail</c:v>
                </c:pt>
                <c:pt idx="2">
                  <c:v>astar_biglakes</c:v>
                </c:pt>
                <c:pt idx="3">
                  <c:v>bwaves</c:v>
                </c:pt>
                <c:pt idx="4">
                  <c:v>soplex_ref</c:v>
                </c:pt>
                <c:pt idx="5">
                  <c:v>omnetpp</c:v>
                </c:pt>
                <c:pt idx="6">
                  <c:v>gobmk_score2</c:v>
                </c:pt>
                <c:pt idx="7">
                  <c:v>hmmer_retro</c:v>
                </c:pt>
                <c:pt idx="8">
                  <c:v>namd</c:v>
                </c:pt>
                <c:pt idx="9">
                  <c:v>lbm</c:v>
                </c:pt>
                <c:pt idx="10">
                  <c:v>perlbench_splitmail</c:v>
                </c:pt>
                <c:pt idx="11">
                  <c:v>gcc_scilab</c:v>
                </c:pt>
                <c:pt idx="12">
                  <c:v>libquantum</c:v>
                </c:pt>
                <c:pt idx="13">
                  <c:v>cactusADM</c:v>
                </c:pt>
                <c:pt idx="14">
                  <c:v>gcc_166</c:v>
                </c:pt>
                <c:pt idx="15">
                  <c:v>xalancbmk</c:v>
                </c:pt>
                <c:pt idx="16">
                  <c:v>gamess_gradient</c:v>
                </c:pt>
                <c:pt idx="17">
                  <c:v>gcc_s04</c:v>
                </c:pt>
                <c:pt idx="18">
                  <c:v>gobmk_nngs</c:v>
                </c:pt>
                <c:pt idx="19">
                  <c:v>gobmk_trevord</c:v>
                </c:pt>
                <c:pt idx="20">
                  <c:v>h264ref_foreman</c:v>
                </c:pt>
                <c:pt idx="21">
                  <c:v>gamess_triazolium</c:v>
                </c:pt>
                <c:pt idx="22">
                  <c:v>hmmer_nph3</c:v>
                </c:pt>
                <c:pt idx="23">
                  <c:v>bzip2_combined</c:v>
                </c:pt>
                <c:pt idx="24">
                  <c:v>bzip2_html</c:v>
                </c:pt>
                <c:pt idx="25">
                  <c:v>gromacs</c:v>
                </c:pt>
                <c:pt idx="26">
                  <c:v>bzip2_chicken</c:v>
                </c:pt>
                <c:pt idx="27">
                  <c:v>gcc_expr</c:v>
                </c:pt>
                <c:pt idx="28">
                  <c:v>astar_rivers</c:v>
                </c:pt>
                <c:pt idx="29">
                  <c:v>tonto</c:v>
                </c:pt>
                <c:pt idx="30">
                  <c:v>leslie3d</c:v>
                </c:pt>
                <c:pt idx="31">
                  <c:v>gcc_cpdecl</c:v>
                </c:pt>
                <c:pt idx="32">
                  <c:v>gamess_cytosine</c:v>
                </c:pt>
                <c:pt idx="33">
                  <c:v>bzip2_program</c:v>
                </c:pt>
                <c:pt idx="34">
                  <c:v>milc</c:v>
                </c:pt>
                <c:pt idx="35">
                  <c:v>sjeng</c:v>
                </c:pt>
                <c:pt idx="36">
                  <c:v>gcc_200</c:v>
                </c:pt>
                <c:pt idx="37">
                  <c:v>gcc_g23</c:v>
                </c:pt>
                <c:pt idx="38">
                  <c:v>mcf</c:v>
                </c:pt>
                <c:pt idx="39">
                  <c:v>zeusmp</c:v>
                </c:pt>
                <c:pt idx="40">
                  <c:v>bzip2_liberty</c:v>
                </c:pt>
                <c:pt idx="41">
                  <c:v>povray</c:v>
                </c:pt>
                <c:pt idx="42">
                  <c:v>sphinx3</c:v>
                </c:pt>
                <c:pt idx="43">
                  <c:v>gcc_expr2</c:v>
                </c:pt>
                <c:pt idx="44">
                  <c:v>dealII</c:v>
                </c:pt>
                <c:pt idx="45">
                  <c:v>bzip2_source</c:v>
                </c:pt>
                <c:pt idx="46">
                  <c:v>h264ref_sss</c:v>
                </c:pt>
                <c:pt idx="47">
                  <c:v>gobmk_13x13</c:v>
                </c:pt>
                <c:pt idx="48">
                  <c:v>soplex_pds</c:v>
                </c:pt>
                <c:pt idx="49">
                  <c:v>gobmk_trevorc</c:v>
                </c:pt>
                <c:pt idx="50">
                  <c:v>gcc_typeck</c:v>
                </c:pt>
                <c:pt idx="51">
                  <c:v>calculix</c:v>
                </c:pt>
                <c:pt idx="52">
                  <c:v>perlbench_checkspam</c:v>
                </c:pt>
              </c:strCache>
            </c:strRef>
          </c:cat>
          <c:val>
            <c:numRef>
              <c:f>Sheet1!$C$2:$C$54</c:f>
              <c:numCache>
                <c:formatCode>General</c:formatCode>
                <c:ptCount val="53"/>
                <c:pt idx="0">
                  <c:v>0.23388094000000001</c:v>
                </c:pt>
                <c:pt idx="1">
                  <c:v>0.264936</c:v>
                </c:pt>
                <c:pt idx="2">
                  <c:v>2.5353916000000001</c:v>
                </c:pt>
                <c:pt idx="3">
                  <c:v>0.10315781</c:v>
                </c:pt>
                <c:pt idx="4">
                  <c:v>1.4633267999999999</c:v>
                </c:pt>
                <c:pt idx="5">
                  <c:v>1.209592</c:v>
                </c:pt>
                <c:pt idx="6">
                  <c:v>4.3229509999999998</c:v>
                </c:pt>
                <c:pt idx="7">
                  <c:v>4.4920964000000003</c:v>
                </c:pt>
                <c:pt idx="8">
                  <c:v>1.8129896000000001</c:v>
                </c:pt>
                <c:pt idx="9">
                  <c:v>0.22779237999999999</c:v>
                </c:pt>
                <c:pt idx="10">
                  <c:v>0.30507951999999999</c:v>
                </c:pt>
                <c:pt idx="11">
                  <c:v>0.95083105999999995</c:v>
                </c:pt>
                <c:pt idx="12">
                  <c:v>3.1123343000000001E-3</c:v>
                </c:pt>
                <c:pt idx="13">
                  <c:v>0.2768294</c:v>
                </c:pt>
                <c:pt idx="14">
                  <c:v>0.39143403999999998</c:v>
                </c:pt>
                <c:pt idx="15">
                  <c:v>0.31331098000000002</c:v>
                </c:pt>
                <c:pt idx="16">
                  <c:v>0.49609908000000003</c:v>
                </c:pt>
                <c:pt idx="17">
                  <c:v>0.43125724999999998</c:v>
                </c:pt>
                <c:pt idx="18">
                  <c:v>4.6523924000000001</c:v>
                </c:pt>
                <c:pt idx="19">
                  <c:v>4.5940539999999999</c:v>
                </c:pt>
                <c:pt idx="20">
                  <c:v>0.78198100000000004</c:v>
                </c:pt>
                <c:pt idx="21">
                  <c:v>0.37028601999999999</c:v>
                </c:pt>
                <c:pt idx="22">
                  <c:v>4.9110490000000002</c:v>
                </c:pt>
                <c:pt idx="23">
                  <c:v>3.9751356000000002</c:v>
                </c:pt>
                <c:pt idx="24">
                  <c:v>1.8673251</c:v>
                </c:pt>
                <c:pt idx="25">
                  <c:v>1.9424782</c:v>
                </c:pt>
                <c:pt idx="26">
                  <c:v>1.2812271</c:v>
                </c:pt>
                <c:pt idx="27">
                  <c:v>3.5262710000000003E-2</c:v>
                </c:pt>
                <c:pt idx="28">
                  <c:v>4.5920680000000003</c:v>
                </c:pt>
                <c:pt idx="29">
                  <c:v>0.41064715000000002</c:v>
                </c:pt>
                <c:pt idx="30">
                  <c:v>4.5779581999999999E-2</c:v>
                </c:pt>
                <c:pt idx="31">
                  <c:v>0.51758000000000004</c:v>
                </c:pt>
                <c:pt idx="32">
                  <c:v>0.87466259999999996</c:v>
                </c:pt>
                <c:pt idx="33">
                  <c:v>2.5162108000000001</c:v>
                </c:pt>
                <c:pt idx="34">
                  <c:v>5.7646629999999997E-2</c:v>
                </c:pt>
                <c:pt idx="35">
                  <c:v>2.2046429999999999</c:v>
                </c:pt>
                <c:pt idx="36">
                  <c:v>1.1853541999999999</c:v>
                </c:pt>
                <c:pt idx="37">
                  <c:v>0.22359499999999999</c:v>
                </c:pt>
                <c:pt idx="38">
                  <c:v>4.2991149999999996</c:v>
                </c:pt>
                <c:pt idx="39">
                  <c:v>9.2442683999999997E-2</c:v>
                </c:pt>
                <c:pt idx="40">
                  <c:v>0.64034926999999997</c:v>
                </c:pt>
                <c:pt idx="41">
                  <c:v>0.67883919999999998</c:v>
                </c:pt>
                <c:pt idx="42">
                  <c:v>1.2651920000000001</c:v>
                </c:pt>
                <c:pt idx="43">
                  <c:v>0.59007186</c:v>
                </c:pt>
                <c:pt idx="44">
                  <c:v>0.44196187999999997</c:v>
                </c:pt>
                <c:pt idx="45">
                  <c:v>4.1165599999999998</c:v>
                </c:pt>
                <c:pt idx="46">
                  <c:v>0.53349360000000001</c:v>
                </c:pt>
                <c:pt idx="47">
                  <c:v>5.1299510000000001</c:v>
                </c:pt>
                <c:pt idx="48">
                  <c:v>3.3557830000000002</c:v>
                </c:pt>
                <c:pt idx="49">
                  <c:v>5.4847783999999997</c:v>
                </c:pt>
                <c:pt idx="50">
                  <c:v>0.52764440000000001</c:v>
                </c:pt>
                <c:pt idx="51">
                  <c:v>0.26009633999999998</c:v>
                </c:pt>
                <c:pt idx="52">
                  <c:v>0.96364839999999996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F6-4CE3-9851-2C31B39A1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8987103"/>
        <c:axId val="1348986271"/>
      </c:barChart>
      <c:catAx>
        <c:axId val="1348987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8986271"/>
        <c:crosses val="autoZero"/>
        <c:auto val="1"/>
        <c:lblAlgn val="ctr"/>
        <c:lblOffset val="100"/>
        <c:noMultiLvlLbl val="0"/>
      </c:catAx>
      <c:valAx>
        <c:axId val="134898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8987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168F-B8C9-9225-EEB3-7E9F56AE4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836861-4B7A-83C5-7CE2-E881E7853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1D9E3-CF98-E793-98F8-BF57210F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F12D0-6C21-88AA-0927-69E9D874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8B53D-8854-B1FC-B450-AE63A9A6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5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E0281-AC21-A160-0897-1EA492A1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22BBE-6FB6-E670-16F8-95EF5FAFB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8C45F-77A7-99AE-2A83-594D5FB5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693CA-57D6-345A-6F5B-12A823C7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B98EA-D26F-04BE-DEC5-4F725FA8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3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DB4D5E-BAD8-E1E7-A0F8-5618D9EAF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D2196-531A-3C81-A808-8AB10D448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648DD-71C9-2263-081B-C1AFF9C6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6AC01-4ACF-FC5C-4F6E-9F9487DE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CAADF-A27E-31A7-45B9-42012E61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2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65E77-0066-D139-F148-D401AA25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23FF8-14A1-EE72-2AB5-F05E7315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3C404-29D6-B816-20CC-BA1F2AC5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9F091-F9D8-B3CF-A92F-889E2F11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ADC7E-5D37-8ABD-777F-A01611B6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8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97BF4-285D-A94D-022D-DBEE9A18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95884-929F-13B9-92DF-1219D6D3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B048D-AD4A-E9BB-B0A4-7C2E0543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6ECAE-F748-9374-AEA2-643832A6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89D30-A765-157B-C21C-CEE30A24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7D10-30D7-4E7A-17C5-6B031142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86202-38A9-A0FD-A97B-DC102F895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AAAC1-F0D3-D7E5-0E1C-6CADA7226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33DED-32E6-2C35-2045-C234DE1F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4B4A6-7F1E-197D-2172-029D518E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8D7B9-4EED-079F-DA44-A8E6ADA5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C830D-2F07-5F5C-2EEE-D5013A7C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6C5A1-E5CB-D389-70E8-CD9BD3C1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CF7B4-4915-5A2F-9195-BA72E718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C50BF4-77F4-AF6F-D54C-A13194BC9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80376-7788-4810-96CD-735E5DA3E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FF2457-12A9-7F3E-F8E6-0F079F2F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22ABD-F81C-01BC-6BDD-CE776C65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D50A7-0B01-7123-3BB9-2DE3068D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9372A-F561-83A9-FA36-6B1C7F7A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D1E659-A9CF-F7DF-9183-6009BBCD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974A23-483A-D03D-C1B6-6FA0B2C1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D2256A-E47D-EBEF-7DA5-D976D4FA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3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DC1172-0B51-3D04-25AF-582FA732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F44AE3-F306-8F08-B024-1230EA1B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A6DE4-C4B3-36E3-A48E-251B85A4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6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A10B3-D2C9-FF4E-8CDC-FF652C8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9639-3802-E51E-04EE-124C7926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6D8A0-37DD-7024-858A-8280C290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7B375-6C5C-55F0-4329-CD7DB8E0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D68B0-97FD-CE69-DCD7-BDC385F7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33BF4-AE32-DA7C-9239-13673BE3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7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1A81-F537-C626-BA1C-5058A17A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4157EF-0D53-3704-57BB-171EFE318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955A2-B694-A90C-2FD7-B66740428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5B9E73-A2C5-21B4-FD6B-7CA69659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ADF69-ED8C-C987-3E54-06EF15B9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9CA3A-3F89-D60E-00E1-7C833717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7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ACD08-7904-C657-0ABA-189B3BFC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D39F6-34C8-4BA0-E5EF-F4315D82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A7ACF-6E8F-BF29-3958-E5854971B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DD50-B9AB-44B6-8874-BEB4005BD240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127A7-244D-4032-FFCC-8960FF88F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50DCB-12B7-8A00-9811-ECEE0C806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1EF4C85-5759-BCCD-26DE-74AFA555C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132468"/>
              </p:ext>
            </p:extLst>
          </p:nvPr>
        </p:nvGraphicFramePr>
        <p:xfrm>
          <a:off x="128875" y="719666"/>
          <a:ext cx="119976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295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F5691AB9-F4EA-A604-C0DB-544A3A7192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930242"/>
              </p:ext>
            </p:extLst>
          </p:nvPr>
        </p:nvGraphicFramePr>
        <p:xfrm>
          <a:off x="202518" y="719666"/>
          <a:ext cx="119894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739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子航</dc:creator>
  <cp:lastModifiedBy>陈 子航</cp:lastModifiedBy>
  <cp:revision>8</cp:revision>
  <dcterms:created xsi:type="dcterms:W3CDTF">2022-10-13T01:30:59Z</dcterms:created>
  <dcterms:modified xsi:type="dcterms:W3CDTF">2022-10-25T03:02:50Z</dcterms:modified>
</cp:coreProperties>
</file>